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notesMasterIdLst>
    <p:notesMasterId r:id="rId19"/>
  </p:notesMasterIdLst>
  <p:sldIdLst>
    <p:sldId id="256" r:id="rId2"/>
    <p:sldId id="257" r:id="rId3"/>
    <p:sldId id="258" r:id="rId4"/>
    <p:sldId id="259" r:id="rId5"/>
    <p:sldId id="260" r:id="rId6"/>
    <p:sldId id="261" r:id="rId7"/>
    <p:sldId id="262" r:id="rId8"/>
    <p:sldId id="263" r:id="rId9"/>
    <p:sldId id="265" r:id="rId10"/>
    <p:sldId id="266" r:id="rId11"/>
    <p:sldId id="267" r:id="rId12"/>
    <p:sldId id="264" r:id="rId13"/>
    <p:sldId id="269" r:id="rId14"/>
    <p:sldId id="270" r:id="rId15"/>
    <p:sldId id="271" r:id="rId16"/>
    <p:sldId id="272"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07D8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9" autoAdjust="0"/>
    <p:restoredTop sz="94660"/>
  </p:normalViewPr>
  <p:slideViewPr>
    <p:cSldViewPr snapToGrid="0">
      <p:cViewPr varScale="1">
        <p:scale>
          <a:sx n="97" d="100"/>
          <a:sy n="97" d="100"/>
        </p:scale>
        <p:origin x="103" y="4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BEC991-3795-4068-9865-07C82C8EC3F5}"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D7E78C66-805F-4FA4-A0CD-72B4C189DCB3}">
      <dgm:prSet/>
      <dgm:spPr>
        <a:solidFill>
          <a:srgbClr val="00B050"/>
        </a:solidFill>
      </dgm:spPr>
      <dgm:t>
        <a:bodyPr/>
        <a:lstStyle/>
        <a:p>
          <a:r>
            <a:rPr lang="en-US" b="1" dirty="0"/>
            <a:t>Importance</a:t>
          </a:r>
          <a:r>
            <a:rPr lang="en-US" dirty="0"/>
            <a:t>:</a:t>
          </a:r>
        </a:p>
      </dgm:t>
    </dgm:pt>
    <dgm:pt modelId="{0197482C-761B-4194-B582-5C5E7262EA74}" type="parTrans" cxnId="{D8FB0F59-4739-447C-8B82-0D2B48A35EBC}">
      <dgm:prSet/>
      <dgm:spPr/>
      <dgm:t>
        <a:bodyPr/>
        <a:lstStyle/>
        <a:p>
          <a:endParaRPr lang="en-US"/>
        </a:p>
      </dgm:t>
    </dgm:pt>
    <dgm:pt modelId="{25329E71-6CDD-4516-AAAB-8F2CC61410EA}" type="sibTrans" cxnId="{D8FB0F59-4739-447C-8B82-0D2B48A35EBC}">
      <dgm:prSet/>
      <dgm:spPr/>
      <dgm:t>
        <a:bodyPr/>
        <a:lstStyle/>
        <a:p>
          <a:endParaRPr lang="en-US"/>
        </a:p>
      </dgm:t>
    </dgm:pt>
    <dgm:pt modelId="{EA26084E-4E20-4A16-9310-53B9EFB430FC}">
      <dgm:prSet/>
      <dgm:spPr/>
      <dgm:t>
        <a:bodyPr/>
        <a:lstStyle/>
        <a:p>
          <a:endParaRPr lang="en-US" dirty="0"/>
        </a:p>
      </dgm:t>
    </dgm:pt>
    <dgm:pt modelId="{6854E5AD-F843-4CF1-A8B4-38F034FEC66C}" type="parTrans" cxnId="{7562A612-ABC1-4791-8B0E-513F175BA30B}">
      <dgm:prSet/>
      <dgm:spPr/>
      <dgm:t>
        <a:bodyPr/>
        <a:lstStyle/>
        <a:p>
          <a:endParaRPr lang="en-US"/>
        </a:p>
      </dgm:t>
    </dgm:pt>
    <dgm:pt modelId="{9F69A13B-7AC7-4599-B496-C15C00327C6D}" type="sibTrans" cxnId="{7562A612-ABC1-4791-8B0E-513F175BA30B}">
      <dgm:prSet/>
      <dgm:spPr/>
      <dgm:t>
        <a:bodyPr/>
        <a:lstStyle/>
        <a:p>
          <a:endParaRPr lang="en-US"/>
        </a:p>
      </dgm:t>
    </dgm:pt>
    <dgm:pt modelId="{5BC75181-4F09-4691-B66E-CBF0360D1324}">
      <dgm:prSet/>
      <dgm:spPr>
        <a:solidFill>
          <a:srgbClr val="507D84">
            <a:alpha val="69020"/>
          </a:srgbClr>
        </a:solidFill>
      </dgm:spPr>
      <dgm:t>
        <a:bodyPr/>
        <a:lstStyle/>
        <a:p>
          <a:pPr>
            <a:buFont typeface="+mj-lt"/>
            <a:buAutoNum type="arabicPeriod"/>
          </a:pPr>
          <a:r>
            <a:rPr lang="en-US" b="1" i="0" dirty="0"/>
            <a:t>Time-saving: With automatic identification, it can save time for veterinarians or dog breeders to identify the breed of a dog quickly, especially in cases where the dog's breed is unknown.</a:t>
          </a:r>
        </a:p>
      </dgm:t>
    </dgm:pt>
    <dgm:pt modelId="{CA5C3741-EF02-4690-B69E-877A33DAD773}" type="parTrans" cxnId="{ABDA7CEB-50F4-4EBF-B1DA-D779966B37A2}">
      <dgm:prSet/>
      <dgm:spPr/>
      <dgm:t>
        <a:bodyPr/>
        <a:lstStyle/>
        <a:p>
          <a:endParaRPr lang="en-US"/>
        </a:p>
      </dgm:t>
    </dgm:pt>
    <dgm:pt modelId="{D04F2DA9-EABC-473E-9EF6-EA2FC45C0104}" type="sibTrans" cxnId="{ABDA7CEB-50F4-4EBF-B1DA-D779966B37A2}">
      <dgm:prSet/>
      <dgm:spPr/>
      <dgm:t>
        <a:bodyPr/>
        <a:lstStyle/>
        <a:p>
          <a:endParaRPr lang="en-US"/>
        </a:p>
      </dgm:t>
    </dgm:pt>
    <dgm:pt modelId="{A387B85F-B114-45D0-BD28-79F7D0D48E2D}">
      <dgm:prSet/>
      <dgm:spPr>
        <a:solidFill>
          <a:schemeClr val="accent2">
            <a:lumMod val="50000"/>
          </a:schemeClr>
        </a:solidFill>
      </dgm:spPr>
      <dgm:t>
        <a:bodyPr/>
        <a:lstStyle/>
        <a:p>
          <a:pPr>
            <a:buFont typeface="+mj-lt"/>
            <a:buAutoNum type="arabicPeriod"/>
          </a:pPr>
          <a:r>
            <a:rPr lang="en-US" b="1" i="0" dirty="0"/>
            <a:t>Improved accuracy: Automatic identification using deep learning techniques can improve the accuracy of identifying dog breeds compared to human identification, as humans may have biases or lack knowledge about certain dog breeds.</a:t>
          </a:r>
        </a:p>
      </dgm:t>
    </dgm:pt>
    <dgm:pt modelId="{F6B58D35-C26A-4B8E-ABFE-8D910A72BA36}" type="parTrans" cxnId="{523886D6-3D03-49C3-B326-3738E1EACC79}">
      <dgm:prSet/>
      <dgm:spPr/>
      <dgm:t>
        <a:bodyPr/>
        <a:lstStyle/>
        <a:p>
          <a:endParaRPr lang="en-US"/>
        </a:p>
      </dgm:t>
    </dgm:pt>
    <dgm:pt modelId="{EFAB8FE1-EA58-46FE-BF1B-DB5B468EE8A4}" type="sibTrans" cxnId="{523886D6-3D03-49C3-B326-3738E1EACC79}">
      <dgm:prSet/>
      <dgm:spPr/>
      <dgm:t>
        <a:bodyPr/>
        <a:lstStyle/>
        <a:p>
          <a:endParaRPr lang="en-US"/>
        </a:p>
      </dgm:t>
    </dgm:pt>
    <dgm:pt modelId="{359DAE84-46BD-4A21-B0FF-465EED96525B}">
      <dgm:prSet/>
      <dgm:spPr>
        <a:solidFill>
          <a:schemeClr val="accent3">
            <a:lumMod val="50000"/>
          </a:schemeClr>
        </a:solidFill>
      </dgm:spPr>
      <dgm:t>
        <a:bodyPr/>
        <a:lstStyle/>
        <a:p>
          <a:pPr>
            <a:buFont typeface="+mj-lt"/>
            <a:buAutoNum type="arabicPeriod"/>
          </a:pPr>
          <a:r>
            <a:rPr lang="en-US" b="1" i="0" dirty="0"/>
            <a:t>Improved dog breeding: Automatic identification can aid in dog breeding by ensuring the correct breed of dogs are bred together, leading to healthier and more desirable offspring.</a:t>
          </a:r>
        </a:p>
      </dgm:t>
    </dgm:pt>
    <dgm:pt modelId="{B5BF6645-E9E6-40BD-BAFF-2A196A36E8A3}" type="parTrans" cxnId="{1A79C328-C15A-4912-8751-7A780BCF030B}">
      <dgm:prSet/>
      <dgm:spPr/>
      <dgm:t>
        <a:bodyPr/>
        <a:lstStyle/>
        <a:p>
          <a:endParaRPr lang="en-US"/>
        </a:p>
      </dgm:t>
    </dgm:pt>
    <dgm:pt modelId="{76A8EC07-1B47-4676-87A2-E558937840A2}" type="sibTrans" cxnId="{1A79C328-C15A-4912-8751-7A780BCF030B}">
      <dgm:prSet/>
      <dgm:spPr/>
      <dgm:t>
        <a:bodyPr/>
        <a:lstStyle/>
        <a:p>
          <a:endParaRPr lang="en-US"/>
        </a:p>
      </dgm:t>
    </dgm:pt>
    <dgm:pt modelId="{EB4364F8-BCB0-4106-BB17-7D8A1816DEE7}">
      <dgm:prSet/>
      <dgm:spPr/>
      <dgm:t>
        <a:bodyPr/>
        <a:lstStyle/>
        <a:p>
          <a:pPr>
            <a:buFont typeface="+mj-lt"/>
            <a:buAutoNum type="arabicPeriod"/>
          </a:pPr>
          <a:r>
            <a:rPr lang="en-US" b="1" i="0" dirty="0"/>
            <a:t>Better dog care: Knowing the breed of a dog can help with understanding its specific needs, such as dietary requirements, exercise needs, and potential health issues, leading to better care for the dog.</a:t>
          </a:r>
        </a:p>
      </dgm:t>
    </dgm:pt>
    <dgm:pt modelId="{E9DA941F-0B4D-4706-9738-E0DD9912F361}" type="parTrans" cxnId="{0A89E61C-B76E-420E-B09C-C360B8A9D9B7}">
      <dgm:prSet/>
      <dgm:spPr/>
      <dgm:t>
        <a:bodyPr/>
        <a:lstStyle/>
        <a:p>
          <a:endParaRPr lang="en-US"/>
        </a:p>
      </dgm:t>
    </dgm:pt>
    <dgm:pt modelId="{CB1B1F38-4967-4C60-A58B-78A590EAD223}" type="sibTrans" cxnId="{0A89E61C-B76E-420E-B09C-C360B8A9D9B7}">
      <dgm:prSet/>
      <dgm:spPr/>
      <dgm:t>
        <a:bodyPr/>
        <a:lstStyle/>
        <a:p>
          <a:endParaRPr lang="en-US"/>
        </a:p>
      </dgm:t>
    </dgm:pt>
    <dgm:pt modelId="{0A0ED241-C78E-43EF-BF4E-E35A65097D9D}">
      <dgm:prSet/>
      <dgm:spPr>
        <a:solidFill>
          <a:schemeClr val="accent2">
            <a:lumMod val="75000"/>
          </a:schemeClr>
        </a:solidFill>
      </dgm:spPr>
      <dgm:t>
        <a:bodyPr/>
        <a:lstStyle/>
        <a:p>
          <a:r>
            <a:rPr lang="en-US" b="1" dirty="0"/>
            <a:t>Our main aim with this project is to identify the breed of the dog given the picture of the dog.</a:t>
          </a:r>
        </a:p>
      </dgm:t>
    </dgm:pt>
    <dgm:pt modelId="{F49473C2-EDD4-42FA-A23F-929F1EEA28EE}" type="parTrans" cxnId="{F87A90B4-5088-4B3A-93CE-83397BF69B72}">
      <dgm:prSet/>
      <dgm:spPr/>
      <dgm:t>
        <a:bodyPr/>
        <a:lstStyle/>
        <a:p>
          <a:endParaRPr lang="en-US"/>
        </a:p>
      </dgm:t>
    </dgm:pt>
    <dgm:pt modelId="{7D51E503-9B30-4B85-8413-26EA73BCD643}" type="sibTrans" cxnId="{F87A90B4-5088-4B3A-93CE-83397BF69B72}">
      <dgm:prSet/>
      <dgm:spPr/>
      <dgm:t>
        <a:bodyPr/>
        <a:lstStyle/>
        <a:p>
          <a:endParaRPr lang="en-US"/>
        </a:p>
      </dgm:t>
    </dgm:pt>
    <dgm:pt modelId="{C1497727-31BB-4E61-8F24-353071406719}" type="pres">
      <dgm:prSet presAssocID="{FEBEC991-3795-4068-9865-07C82C8EC3F5}" presName="linear" presStyleCnt="0">
        <dgm:presLayoutVars>
          <dgm:animLvl val="lvl"/>
          <dgm:resizeHandles val="exact"/>
        </dgm:presLayoutVars>
      </dgm:prSet>
      <dgm:spPr/>
    </dgm:pt>
    <dgm:pt modelId="{76875B69-9B88-40C5-8710-E2E9CF95E56F}" type="pres">
      <dgm:prSet presAssocID="{0A0ED241-C78E-43EF-BF4E-E35A65097D9D}" presName="parentText" presStyleLbl="node1" presStyleIdx="0" presStyleCnt="6" custLinFactY="-71420" custLinFactNeighborX="495" custLinFactNeighborY="-100000">
        <dgm:presLayoutVars>
          <dgm:chMax val="0"/>
          <dgm:bulletEnabled val="1"/>
        </dgm:presLayoutVars>
      </dgm:prSet>
      <dgm:spPr/>
    </dgm:pt>
    <dgm:pt modelId="{B32A718F-45F1-4E31-BF9F-B8AF7552467D}" type="pres">
      <dgm:prSet presAssocID="{7D51E503-9B30-4B85-8413-26EA73BCD643}" presName="spacer" presStyleCnt="0"/>
      <dgm:spPr/>
    </dgm:pt>
    <dgm:pt modelId="{89912147-E3A0-4F7E-9431-1478F7040D90}" type="pres">
      <dgm:prSet presAssocID="{5BC75181-4F09-4691-B66E-CBF0360D1324}" presName="parentText" presStyleLbl="node1" presStyleIdx="1" presStyleCnt="6" custLinFactY="393548" custLinFactNeighborX="0" custLinFactNeighborY="400000">
        <dgm:presLayoutVars>
          <dgm:chMax val="0"/>
          <dgm:bulletEnabled val="1"/>
        </dgm:presLayoutVars>
      </dgm:prSet>
      <dgm:spPr/>
    </dgm:pt>
    <dgm:pt modelId="{0BE17C9C-2977-493B-B90D-C75E44030DE7}" type="pres">
      <dgm:prSet presAssocID="{D04F2DA9-EABC-473E-9EF6-EA2FC45C0104}" presName="spacer" presStyleCnt="0"/>
      <dgm:spPr/>
    </dgm:pt>
    <dgm:pt modelId="{934EB71F-A2B4-4761-A364-2367292CD448}" type="pres">
      <dgm:prSet presAssocID="{A387B85F-B114-45D0-BD28-79F7D0D48E2D}" presName="parentText" presStyleLbl="node1" presStyleIdx="2" presStyleCnt="6">
        <dgm:presLayoutVars>
          <dgm:chMax val="0"/>
          <dgm:bulletEnabled val="1"/>
        </dgm:presLayoutVars>
      </dgm:prSet>
      <dgm:spPr/>
    </dgm:pt>
    <dgm:pt modelId="{3B170792-78A0-43E1-91EB-46912B30E7AF}" type="pres">
      <dgm:prSet presAssocID="{EFAB8FE1-EA58-46FE-BF1B-DB5B468EE8A4}" presName="spacer" presStyleCnt="0"/>
      <dgm:spPr/>
    </dgm:pt>
    <dgm:pt modelId="{77ADB4EF-D68C-495E-98DD-7D220452B995}" type="pres">
      <dgm:prSet presAssocID="{359DAE84-46BD-4A21-B0FF-465EED96525B}" presName="parentText" presStyleLbl="node1" presStyleIdx="3" presStyleCnt="6">
        <dgm:presLayoutVars>
          <dgm:chMax val="0"/>
          <dgm:bulletEnabled val="1"/>
        </dgm:presLayoutVars>
      </dgm:prSet>
      <dgm:spPr/>
    </dgm:pt>
    <dgm:pt modelId="{78F0C7EF-4994-4920-8D00-D226DA5DE5E1}" type="pres">
      <dgm:prSet presAssocID="{76A8EC07-1B47-4676-87A2-E558937840A2}" presName="spacer" presStyleCnt="0"/>
      <dgm:spPr/>
    </dgm:pt>
    <dgm:pt modelId="{D743478E-FF9E-4EE4-A799-39B7F23858D7}" type="pres">
      <dgm:prSet presAssocID="{EB4364F8-BCB0-4106-BB17-7D8A1816DEE7}" presName="parentText" presStyleLbl="node1" presStyleIdx="4" presStyleCnt="6">
        <dgm:presLayoutVars>
          <dgm:chMax val="0"/>
          <dgm:bulletEnabled val="1"/>
        </dgm:presLayoutVars>
      </dgm:prSet>
      <dgm:spPr/>
    </dgm:pt>
    <dgm:pt modelId="{7781F842-3C69-4C4E-A19A-5B7402B7DD41}" type="pres">
      <dgm:prSet presAssocID="{CB1B1F38-4967-4C60-A58B-78A590EAD223}" presName="spacer" presStyleCnt="0"/>
      <dgm:spPr/>
    </dgm:pt>
    <dgm:pt modelId="{7FD81894-DF92-4F41-9A90-C48A3C5E8276}" type="pres">
      <dgm:prSet presAssocID="{D7E78C66-805F-4FA4-A0CD-72B4C189DCB3}" presName="parentText" presStyleLbl="node1" presStyleIdx="5" presStyleCnt="6" custLinFactY="-311799" custLinFactNeighborX="0" custLinFactNeighborY="-400000">
        <dgm:presLayoutVars>
          <dgm:chMax val="0"/>
          <dgm:bulletEnabled val="1"/>
        </dgm:presLayoutVars>
      </dgm:prSet>
      <dgm:spPr/>
    </dgm:pt>
    <dgm:pt modelId="{505A1D1D-B5BD-4933-A74B-06BD74B7ED35}" type="pres">
      <dgm:prSet presAssocID="{D7E78C66-805F-4FA4-A0CD-72B4C189DCB3}" presName="childText" presStyleLbl="revTx" presStyleIdx="0" presStyleCnt="1">
        <dgm:presLayoutVars>
          <dgm:bulletEnabled val="1"/>
        </dgm:presLayoutVars>
      </dgm:prSet>
      <dgm:spPr/>
    </dgm:pt>
  </dgm:ptLst>
  <dgm:cxnLst>
    <dgm:cxn modelId="{7562A612-ABC1-4791-8B0E-513F175BA30B}" srcId="{D7E78C66-805F-4FA4-A0CD-72B4C189DCB3}" destId="{EA26084E-4E20-4A16-9310-53B9EFB430FC}" srcOrd="0" destOrd="0" parTransId="{6854E5AD-F843-4CF1-A8B4-38F034FEC66C}" sibTransId="{9F69A13B-7AC7-4599-B496-C15C00327C6D}"/>
    <dgm:cxn modelId="{0A89E61C-B76E-420E-B09C-C360B8A9D9B7}" srcId="{FEBEC991-3795-4068-9865-07C82C8EC3F5}" destId="{EB4364F8-BCB0-4106-BB17-7D8A1816DEE7}" srcOrd="4" destOrd="0" parTransId="{E9DA941F-0B4D-4706-9738-E0DD9912F361}" sibTransId="{CB1B1F38-4967-4C60-A58B-78A590EAD223}"/>
    <dgm:cxn modelId="{1A79C328-C15A-4912-8751-7A780BCF030B}" srcId="{FEBEC991-3795-4068-9865-07C82C8EC3F5}" destId="{359DAE84-46BD-4A21-B0FF-465EED96525B}" srcOrd="3" destOrd="0" parTransId="{B5BF6645-E9E6-40BD-BAFF-2A196A36E8A3}" sibTransId="{76A8EC07-1B47-4676-87A2-E558937840A2}"/>
    <dgm:cxn modelId="{45FB8066-807E-48E0-AA35-EEA39F867AC3}" type="presOf" srcId="{EA26084E-4E20-4A16-9310-53B9EFB430FC}" destId="{505A1D1D-B5BD-4933-A74B-06BD74B7ED35}" srcOrd="0" destOrd="0" presId="urn:microsoft.com/office/officeart/2005/8/layout/vList2"/>
    <dgm:cxn modelId="{AA1E844C-EDE5-41B5-8655-676E45CA0719}" type="presOf" srcId="{A387B85F-B114-45D0-BD28-79F7D0D48E2D}" destId="{934EB71F-A2B4-4761-A364-2367292CD448}" srcOrd="0" destOrd="0" presId="urn:microsoft.com/office/officeart/2005/8/layout/vList2"/>
    <dgm:cxn modelId="{D8FB0F59-4739-447C-8B82-0D2B48A35EBC}" srcId="{FEBEC991-3795-4068-9865-07C82C8EC3F5}" destId="{D7E78C66-805F-4FA4-A0CD-72B4C189DCB3}" srcOrd="5" destOrd="0" parTransId="{0197482C-761B-4194-B582-5C5E7262EA74}" sibTransId="{25329E71-6CDD-4516-AAAB-8F2CC61410EA}"/>
    <dgm:cxn modelId="{98C1EA81-3A75-4F73-8E16-AA83660F9999}" type="presOf" srcId="{359DAE84-46BD-4A21-B0FF-465EED96525B}" destId="{77ADB4EF-D68C-495E-98DD-7D220452B995}" srcOrd="0" destOrd="0" presId="urn:microsoft.com/office/officeart/2005/8/layout/vList2"/>
    <dgm:cxn modelId="{97C3858B-D757-4670-B6E8-E4EB48DE0474}" type="presOf" srcId="{FEBEC991-3795-4068-9865-07C82C8EC3F5}" destId="{C1497727-31BB-4E61-8F24-353071406719}" srcOrd="0" destOrd="0" presId="urn:microsoft.com/office/officeart/2005/8/layout/vList2"/>
    <dgm:cxn modelId="{F87A90B4-5088-4B3A-93CE-83397BF69B72}" srcId="{FEBEC991-3795-4068-9865-07C82C8EC3F5}" destId="{0A0ED241-C78E-43EF-BF4E-E35A65097D9D}" srcOrd="0" destOrd="0" parTransId="{F49473C2-EDD4-42FA-A23F-929F1EEA28EE}" sibTransId="{7D51E503-9B30-4B85-8413-26EA73BCD643}"/>
    <dgm:cxn modelId="{E11738CE-317E-4F88-A338-A2F6ECE42740}" type="presOf" srcId="{D7E78C66-805F-4FA4-A0CD-72B4C189DCB3}" destId="{7FD81894-DF92-4F41-9A90-C48A3C5E8276}" srcOrd="0" destOrd="0" presId="urn:microsoft.com/office/officeart/2005/8/layout/vList2"/>
    <dgm:cxn modelId="{061E34D1-2261-4B28-8864-4605307C3B82}" type="presOf" srcId="{EB4364F8-BCB0-4106-BB17-7D8A1816DEE7}" destId="{D743478E-FF9E-4EE4-A799-39B7F23858D7}" srcOrd="0" destOrd="0" presId="urn:microsoft.com/office/officeart/2005/8/layout/vList2"/>
    <dgm:cxn modelId="{523886D6-3D03-49C3-B326-3738E1EACC79}" srcId="{FEBEC991-3795-4068-9865-07C82C8EC3F5}" destId="{A387B85F-B114-45D0-BD28-79F7D0D48E2D}" srcOrd="2" destOrd="0" parTransId="{F6B58D35-C26A-4B8E-ABFE-8D910A72BA36}" sibTransId="{EFAB8FE1-EA58-46FE-BF1B-DB5B468EE8A4}"/>
    <dgm:cxn modelId="{12D855E6-18F9-441F-9C31-15FDD7FB54C3}" type="presOf" srcId="{0A0ED241-C78E-43EF-BF4E-E35A65097D9D}" destId="{76875B69-9B88-40C5-8710-E2E9CF95E56F}" srcOrd="0" destOrd="0" presId="urn:microsoft.com/office/officeart/2005/8/layout/vList2"/>
    <dgm:cxn modelId="{0823A4EA-3457-4FEF-B5DE-FB607CE96194}" type="presOf" srcId="{5BC75181-4F09-4691-B66E-CBF0360D1324}" destId="{89912147-E3A0-4F7E-9431-1478F7040D90}" srcOrd="0" destOrd="0" presId="urn:microsoft.com/office/officeart/2005/8/layout/vList2"/>
    <dgm:cxn modelId="{ABDA7CEB-50F4-4EBF-B1DA-D779966B37A2}" srcId="{FEBEC991-3795-4068-9865-07C82C8EC3F5}" destId="{5BC75181-4F09-4691-B66E-CBF0360D1324}" srcOrd="1" destOrd="0" parTransId="{CA5C3741-EF02-4690-B69E-877A33DAD773}" sibTransId="{D04F2DA9-EABC-473E-9EF6-EA2FC45C0104}"/>
    <dgm:cxn modelId="{3B3E50CD-863B-4E1E-B867-B0B7432C1105}" type="presParOf" srcId="{C1497727-31BB-4E61-8F24-353071406719}" destId="{76875B69-9B88-40C5-8710-E2E9CF95E56F}" srcOrd="0" destOrd="0" presId="urn:microsoft.com/office/officeart/2005/8/layout/vList2"/>
    <dgm:cxn modelId="{53B37231-0A55-4B6D-B23C-E1F94A914BAB}" type="presParOf" srcId="{C1497727-31BB-4E61-8F24-353071406719}" destId="{B32A718F-45F1-4E31-BF9F-B8AF7552467D}" srcOrd="1" destOrd="0" presId="urn:microsoft.com/office/officeart/2005/8/layout/vList2"/>
    <dgm:cxn modelId="{E3BA4C1A-5DC8-414B-939C-05C8F6E5BDDA}" type="presParOf" srcId="{C1497727-31BB-4E61-8F24-353071406719}" destId="{89912147-E3A0-4F7E-9431-1478F7040D90}" srcOrd="2" destOrd="0" presId="urn:microsoft.com/office/officeart/2005/8/layout/vList2"/>
    <dgm:cxn modelId="{5CBBA490-497C-4E63-9E44-A39FC7ADD8CB}" type="presParOf" srcId="{C1497727-31BB-4E61-8F24-353071406719}" destId="{0BE17C9C-2977-493B-B90D-C75E44030DE7}" srcOrd="3" destOrd="0" presId="urn:microsoft.com/office/officeart/2005/8/layout/vList2"/>
    <dgm:cxn modelId="{371A84FD-25BF-4768-9448-A18C91B84DE9}" type="presParOf" srcId="{C1497727-31BB-4E61-8F24-353071406719}" destId="{934EB71F-A2B4-4761-A364-2367292CD448}" srcOrd="4" destOrd="0" presId="urn:microsoft.com/office/officeart/2005/8/layout/vList2"/>
    <dgm:cxn modelId="{4C811382-C7FB-47F1-B73C-D42191B960D0}" type="presParOf" srcId="{C1497727-31BB-4E61-8F24-353071406719}" destId="{3B170792-78A0-43E1-91EB-46912B30E7AF}" srcOrd="5" destOrd="0" presId="urn:microsoft.com/office/officeart/2005/8/layout/vList2"/>
    <dgm:cxn modelId="{D92CAE58-65B2-44C6-8221-C829E7C07CBD}" type="presParOf" srcId="{C1497727-31BB-4E61-8F24-353071406719}" destId="{77ADB4EF-D68C-495E-98DD-7D220452B995}" srcOrd="6" destOrd="0" presId="urn:microsoft.com/office/officeart/2005/8/layout/vList2"/>
    <dgm:cxn modelId="{47BFB448-BE7F-4A02-A51D-A4153462ACD9}" type="presParOf" srcId="{C1497727-31BB-4E61-8F24-353071406719}" destId="{78F0C7EF-4994-4920-8D00-D226DA5DE5E1}" srcOrd="7" destOrd="0" presId="urn:microsoft.com/office/officeart/2005/8/layout/vList2"/>
    <dgm:cxn modelId="{30109C21-E239-4BE1-836C-B7DD6C7F6660}" type="presParOf" srcId="{C1497727-31BB-4E61-8F24-353071406719}" destId="{D743478E-FF9E-4EE4-A799-39B7F23858D7}" srcOrd="8" destOrd="0" presId="urn:microsoft.com/office/officeart/2005/8/layout/vList2"/>
    <dgm:cxn modelId="{D94D7D5E-DEF2-4041-82A8-FC64B040C6FF}" type="presParOf" srcId="{C1497727-31BB-4E61-8F24-353071406719}" destId="{7781F842-3C69-4C4E-A19A-5B7402B7DD41}" srcOrd="9" destOrd="0" presId="urn:microsoft.com/office/officeart/2005/8/layout/vList2"/>
    <dgm:cxn modelId="{B043B29B-1ACF-4BBF-BC23-371A94E355A9}" type="presParOf" srcId="{C1497727-31BB-4E61-8F24-353071406719}" destId="{7FD81894-DF92-4F41-9A90-C48A3C5E8276}" srcOrd="10" destOrd="0" presId="urn:microsoft.com/office/officeart/2005/8/layout/vList2"/>
    <dgm:cxn modelId="{696AA2D2-7482-4D18-BE5D-DFB9BA74B3F2}" type="presParOf" srcId="{C1497727-31BB-4E61-8F24-353071406719}" destId="{505A1D1D-B5BD-4933-A74B-06BD74B7ED35}" srcOrd="11"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875B69-9B88-40C5-8710-E2E9CF95E56F}">
      <dsp:nvSpPr>
        <dsp:cNvPr id="0" name=""/>
        <dsp:cNvSpPr/>
      </dsp:nvSpPr>
      <dsp:spPr>
        <a:xfrm>
          <a:off x="0" y="221515"/>
          <a:ext cx="6373813" cy="656369"/>
        </a:xfrm>
        <a:prstGeom prst="roundRect">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1" kern="1200" dirty="0"/>
            <a:t>Our main aim with this project is to identify the breed of the dog given the picture of the dog.</a:t>
          </a:r>
        </a:p>
      </dsp:txBody>
      <dsp:txXfrm>
        <a:off x="32041" y="253556"/>
        <a:ext cx="6309731" cy="592287"/>
      </dsp:txXfrm>
    </dsp:sp>
    <dsp:sp modelId="{89912147-E3A0-4F7E-9431-1478F7040D90}">
      <dsp:nvSpPr>
        <dsp:cNvPr id="0" name=""/>
        <dsp:cNvSpPr/>
      </dsp:nvSpPr>
      <dsp:spPr>
        <a:xfrm>
          <a:off x="0" y="4137156"/>
          <a:ext cx="6373813" cy="656369"/>
        </a:xfrm>
        <a:prstGeom prst="roundRect">
          <a:avLst/>
        </a:prstGeom>
        <a:solidFill>
          <a:srgbClr val="507D84">
            <a:alpha val="6902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Font typeface="+mj-lt"/>
            <a:buNone/>
          </a:pPr>
          <a:r>
            <a:rPr lang="en-US" sz="1200" b="1" i="0" kern="1200" dirty="0"/>
            <a:t>Time-saving: With automatic identification, it can save time for veterinarians or dog breeders to identify the breed of a dog quickly, especially in cases where the dog's breed is unknown.</a:t>
          </a:r>
        </a:p>
      </dsp:txBody>
      <dsp:txXfrm>
        <a:off x="32041" y="4169197"/>
        <a:ext cx="6309731" cy="592287"/>
      </dsp:txXfrm>
    </dsp:sp>
    <dsp:sp modelId="{934EB71F-A2B4-4761-A364-2367292CD448}">
      <dsp:nvSpPr>
        <dsp:cNvPr id="0" name=""/>
        <dsp:cNvSpPr/>
      </dsp:nvSpPr>
      <dsp:spPr>
        <a:xfrm>
          <a:off x="0" y="2106715"/>
          <a:ext cx="6373813" cy="656369"/>
        </a:xfrm>
        <a:prstGeom prst="roundRect">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Font typeface="+mj-lt"/>
            <a:buNone/>
          </a:pPr>
          <a:r>
            <a:rPr lang="en-US" sz="1200" b="1" i="0" kern="1200" dirty="0"/>
            <a:t>Improved accuracy: Automatic identification using deep learning techniques can improve the accuracy of identifying dog breeds compared to human identification, as humans may have biases or lack knowledge about certain dog breeds.</a:t>
          </a:r>
        </a:p>
      </dsp:txBody>
      <dsp:txXfrm>
        <a:off x="32041" y="2138756"/>
        <a:ext cx="6309731" cy="592287"/>
      </dsp:txXfrm>
    </dsp:sp>
    <dsp:sp modelId="{77ADB4EF-D68C-495E-98DD-7D220452B995}">
      <dsp:nvSpPr>
        <dsp:cNvPr id="0" name=""/>
        <dsp:cNvSpPr/>
      </dsp:nvSpPr>
      <dsp:spPr>
        <a:xfrm>
          <a:off x="0" y="2797645"/>
          <a:ext cx="6373813" cy="656369"/>
        </a:xfrm>
        <a:prstGeom prst="roundRect">
          <a:avLst/>
        </a:prstGeom>
        <a:solidFill>
          <a:schemeClr val="accent3">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Font typeface="+mj-lt"/>
            <a:buNone/>
          </a:pPr>
          <a:r>
            <a:rPr lang="en-US" sz="1200" b="1" i="0" kern="1200" dirty="0"/>
            <a:t>Improved dog breeding: Automatic identification can aid in dog breeding by ensuring the correct breed of dogs are bred together, leading to healthier and more desirable offspring.</a:t>
          </a:r>
        </a:p>
      </dsp:txBody>
      <dsp:txXfrm>
        <a:off x="32041" y="2829686"/>
        <a:ext cx="6309731" cy="592287"/>
      </dsp:txXfrm>
    </dsp:sp>
    <dsp:sp modelId="{D743478E-FF9E-4EE4-A799-39B7F23858D7}">
      <dsp:nvSpPr>
        <dsp:cNvPr id="0" name=""/>
        <dsp:cNvSpPr/>
      </dsp:nvSpPr>
      <dsp:spPr>
        <a:xfrm>
          <a:off x="0" y="3488575"/>
          <a:ext cx="6373813" cy="656369"/>
        </a:xfrm>
        <a:prstGeom prst="roundRect">
          <a:avLst/>
        </a:prstGeom>
        <a:solidFill>
          <a:schemeClr val="accent2">
            <a:hueOff val="6154304"/>
            <a:satOff val="6564"/>
            <a:lumOff val="20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Font typeface="+mj-lt"/>
            <a:buNone/>
          </a:pPr>
          <a:r>
            <a:rPr lang="en-US" sz="1200" b="1" i="0" kern="1200" dirty="0"/>
            <a:t>Better dog care: Knowing the breed of a dog can help with understanding its specific needs, such as dietary requirements, exercise needs, and potential health issues, leading to better care for the dog.</a:t>
          </a:r>
        </a:p>
      </dsp:txBody>
      <dsp:txXfrm>
        <a:off x="32041" y="3520616"/>
        <a:ext cx="6309731" cy="592287"/>
      </dsp:txXfrm>
    </dsp:sp>
    <dsp:sp modelId="{7FD81894-DF92-4F41-9A90-C48A3C5E8276}">
      <dsp:nvSpPr>
        <dsp:cNvPr id="0" name=""/>
        <dsp:cNvSpPr/>
      </dsp:nvSpPr>
      <dsp:spPr>
        <a:xfrm>
          <a:off x="0" y="1338069"/>
          <a:ext cx="6373813" cy="656369"/>
        </a:xfrm>
        <a:prstGeom prst="roundRect">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1" kern="1200" dirty="0"/>
            <a:t>Importance</a:t>
          </a:r>
          <a:r>
            <a:rPr lang="en-US" sz="1200" kern="1200" dirty="0"/>
            <a:t>:</a:t>
          </a:r>
        </a:p>
      </dsp:txBody>
      <dsp:txXfrm>
        <a:off x="32041" y="1370110"/>
        <a:ext cx="6309731" cy="592287"/>
      </dsp:txXfrm>
    </dsp:sp>
    <dsp:sp modelId="{505A1D1D-B5BD-4933-A74B-06BD74B7ED35}">
      <dsp:nvSpPr>
        <dsp:cNvPr id="0" name=""/>
        <dsp:cNvSpPr/>
      </dsp:nvSpPr>
      <dsp:spPr>
        <a:xfrm>
          <a:off x="0" y="4835874"/>
          <a:ext cx="6373813" cy="19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2369" tIns="15240" rIns="85344" bIns="15240" numCol="1" spcCol="1270" anchor="t" anchorCtr="0">
          <a:noAutofit/>
        </a:bodyPr>
        <a:lstStyle/>
        <a:p>
          <a:pPr marL="57150" lvl="1" indent="-57150" algn="l" defTabSz="400050">
            <a:lnSpc>
              <a:spcPct val="90000"/>
            </a:lnSpc>
            <a:spcBef>
              <a:spcPct val="0"/>
            </a:spcBef>
            <a:spcAft>
              <a:spcPct val="20000"/>
            </a:spcAft>
            <a:buChar char="•"/>
          </a:pPr>
          <a:endParaRPr lang="en-US" sz="900" kern="1200" dirty="0"/>
        </a:p>
      </dsp:txBody>
      <dsp:txXfrm>
        <a:off x="0" y="4835874"/>
        <a:ext cx="6373813" cy="19872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jpg>
</file>

<file path=ppt/media/image13.png>
</file>

<file path=ppt/media/image14.png>
</file>

<file path=ppt/media/image15.jpg>
</file>

<file path=ppt/media/image16.jpg>
</file>

<file path=ppt/media/image17.png>
</file>

<file path=ppt/media/image2.png>
</file>

<file path=ppt/media/image3.jpg>
</file>

<file path=ppt/media/image4.jpeg>
</file>

<file path=ppt/media/image5.png>
</file>

<file path=ppt/media/image6.png>
</file>

<file path=ppt/media/image7.jp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901007-F400-4E46-9E7E-1A26244C3695}" type="datetimeFigureOut">
              <a:rPr lang="en-US" smtClean="0"/>
              <a:t>5/24/2023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1DF728-2299-4450-9EF0-B7E1C622EB58}" type="slidenum">
              <a:rPr lang="en-US" smtClean="0"/>
              <a:t>‹#›</a:t>
            </a:fld>
            <a:endParaRPr lang="en-US"/>
          </a:p>
        </p:txBody>
      </p:sp>
    </p:spTree>
    <p:extLst>
      <p:ext uri="{BB962C8B-B14F-4D97-AF65-F5344CB8AC3E}">
        <p14:creationId xmlns:p14="http://schemas.microsoft.com/office/powerpoint/2010/main" val="3930663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1DF728-2299-4450-9EF0-B7E1C622EB58}" type="slidenum">
              <a:rPr lang="en-US" smtClean="0"/>
              <a:t>2</a:t>
            </a:fld>
            <a:endParaRPr lang="en-US"/>
          </a:p>
        </p:txBody>
      </p:sp>
    </p:spTree>
    <p:extLst>
      <p:ext uri="{BB962C8B-B14F-4D97-AF65-F5344CB8AC3E}">
        <p14:creationId xmlns:p14="http://schemas.microsoft.com/office/powerpoint/2010/main" val="1622307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11DF728-2299-4450-9EF0-B7E1C622EB58}" type="slidenum">
              <a:rPr lang="en-US" smtClean="0"/>
              <a:t>3</a:t>
            </a:fld>
            <a:endParaRPr lang="en-US"/>
          </a:p>
        </p:txBody>
      </p:sp>
    </p:spTree>
    <p:extLst>
      <p:ext uri="{BB962C8B-B14F-4D97-AF65-F5344CB8AC3E}">
        <p14:creationId xmlns:p14="http://schemas.microsoft.com/office/powerpoint/2010/main" val="17933029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Wednesday, May 24, 2023</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940344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Wednesday, May 24, 2023</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762436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Wednesday, May 24, 2023</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129321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Wednesday, May 24, 2023</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808996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Wednesday, May 24, 2023</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999523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Wednesday, May 24, 2023</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247647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Wednesday, May 24, 2023</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2019498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Wednesday, May 24, 2023</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1382508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Wednesday, May 24, 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241101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Wednesday, May 24, 2023</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4716824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Wednesday, May 24, 2023</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9645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fld id="{246CB39B-5F4C-4A7E-9BE3-AAFD45576D16}" type="datetime2">
              <a:rPr lang="en-US" smtClean="0"/>
              <a:t>Wednesday, May 24, 2023</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1558080281"/>
      </p:ext>
    </p:extLst>
  </p:cSld>
  <p:clrMap bg1="dk1" tx1="lt1" bg2="dk2" tx2="lt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29" r:id="rId6"/>
    <p:sldLayoutId id="2147483725" r:id="rId7"/>
    <p:sldLayoutId id="2147483726" r:id="rId8"/>
    <p:sldLayoutId id="2147483727" r:id="rId9"/>
    <p:sldLayoutId id="2147483728" r:id="rId10"/>
    <p:sldLayoutId id="2147483730"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6.xml"/><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7.xml"/><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hyperlink" Target="https://drive.google.com/file/d/1IR_H0E9-MomQvZa7heD4QEbatMtw2DOn/view?usp=sharing" TargetMode="Externa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image" Target="../media/image12.jpg"/></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2.png"/><Relationship Id="rId2" Type="http://schemas.microsoft.com/office/2007/relationships/media" Target="../media/media14.m4a"/><Relationship Id="rId1" Type="http://schemas.openxmlformats.org/officeDocument/2006/relationships/tags" Target="../tags/tag8.xml"/><Relationship Id="rId6" Type="http://schemas.openxmlformats.org/officeDocument/2006/relationships/image" Target="../media/image15.jpg"/><Relationship Id="rId5" Type="http://schemas.openxmlformats.org/officeDocument/2006/relationships/image" Target="../media/image14.png"/><Relationship Id="rId4"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16.jp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9.xml"/><Relationship Id="rId6" Type="http://schemas.openxmlformats.org/officeDocument/2006/relationships/image" Target="../media/image2.png"/><Relationship Id="rId5" Type="http://schemas.openxmlformats.org/officeDocument/2006/relationships/image" Target="../media/image17.pn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audio" Target="../media/media2.m4a"/><Relationship Id="rId7" Type="http://schemas.openxmlformats.org/officeDocument/2006/relationships/diagramLayout" Target="../diagrams/layout1.xml"/><Relationship Id="rId12" Type="http://schemas.openxmlformats.org/officeDocument/2006/relationships/image" Target="../media/image2.png"/><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diagramData" Target="../diagrams/data1.xml"/><Relationship Id="rId11" Type="http://schemas.openxmlformats.org/officeDocument/2006/relationships/image" Target="../media/image3.jpg"/><Relationship Id="rId5" Type="http://schemas.openxmlformats.org/officeDocument/2006/relationships/notesSlide" Target="../notesSlides/notesSlide1.xml"/><Relationship Id="rId10" Type="http://schemas.microsoft.com/office/2007/relationships/diagramDrawing" Target="../diagrams/drawing1.xml"/><Relationship Id="rId4" Type="http://schemas.openxmlformats.org/officeDocument/2006/relationships/slideLayout" Target="../slideLayouts/slideLayout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2.png"/><Relationship Id="rId2" Type="http://schemas.microsoft.com/office/2007/relationships/media" Target="../media/media3.m4a"/><Relationship Id="rId1" Type="http://schemas.openxmlformats.org/officeDocument/2006/relationships/tags" Target="../tags/tag3.xml"/><Relationship Id="rId6" Type="http://schemas.openxmlformats.org/officeDocument/2006/relationships/image" Target="../media/image4.jpe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5.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045021-10EC-A316-4EAC-AB7CA77CF41E}"/>
              </a:ext>
            </a:extLst>
          </p:cNvPr>
          <p:cNvSpPr>
            <a:spLocks noGrp="1"/>
          </p:cNvSpPr>
          <p:nvPr>
            <p:ph type="ctrTitle"/>
          </p:nvPr>
        </p:nvSpPr>
        <p:spPr>
          <a:xfrm>
            <a:off x="550863" y="549275"/>
            <a:ext cx="5437187" cy="2986234"/>
          </a:xfrm>
        </p:spPr>
        <p:txBody>
          <a:bodyPr anchor="b">
            <a:normAutofit/>
          </a:bodyPr>
          <a:lstStyle/>
          <a:p>
            <a:r>
              <a:rPr lang="en-US" b="1" dirty="0"/>
              <a:t>Dog breed Identification</a:t>
            </a:r>
          </a:p>
        </p:txBody>
      </p:sp>
      <p:sp>
        <p:nvSpPr>
          <p:cNvPr id="3" name="Subtitle 2">
            <a:extLst>
              <a:ext uri="{FF2B5EF4-FFF2-40B4-BE49-F238E27FC236}">
                <a16:creationId xmlns:a16="http://schemas.microsoft.com/office/drawing/2014/main" id="{98295111-15D3-ED38-DC66-7E0D9BB67DD7}"/>
              </a:ext>
            </a:extLst>
          </p:cNvPr>
          <p:cNvSpPr>
            <a:spLocks noGrp="1"/>
          </p:cNvSpPr>
          <p:nvPr>
            <p:ph type="subTitle" idx="1"/>
          </p:nvPr>
        </p:nvSpPr>
        <p:spPr>
          <a:xfrm>
            <a:off x="550863" y="3827610"/>
            <a:ext cx="5437187" cy="2265216"/>
          </a:xfrm>
        </p:spPr>
        <p:txBody>
          <a:bodyPr>
            <a:normAutofit/>
          </a:bodyPr>
          <a:lstStyle/>
          <a:p>
            <a:r>
              <a:rPr lang="en-US" dirty="0">
                <a:solidFill>
                  <a:schemeClr val="tx1">
                    <a:alpha val="60000"/>
                  </a:schemeClr>
                </a:solidFill>
              </a:rPr>
              <a:t>Hari Kiran, </a:t>
            </a:r>
            <a:r>
              <a:rPr lang="en-US" dirty="0" err="1">
                <a:solidFill>
                  <a:schemeClr val="tx1">
                    <a:alpha val="60000"/>
                  </a:schemeClr>
                </a:solidFill>
              </a:rPr>
              <a:t>Sasidhar</a:t>
            </a:r>
            <a:r>
              <a:rPr lang="en-US" dirty="0">
                <a:solidFill>
                  <a:schemeClr val="tx1">
                    <a:alpha val="60000"/>
                  </a:schemeClr>
                </a:solidFill>
              </a:rPr>
              <a:t>, Vamsi</a:t>
            </a:r>
          </a:p>
        </p:txBody>
      </p:sp>
      <p:pic>
        <p:nvPicPr>
          <p:cNvPr id="4" name="Picture 3">
            <a:extLst>
              <a:ext uri="{FF2B5EF4-FFF2-40B4-BE49-F238E27FC236}">
                <a16:creationId xmlns:a16="http://schemas.microsoft.com/office/drawing/2014/main" id="{EFE18DCD-10BB-7711-79B2-2D141A5C2B1F}"/>
              </a:ext>
            </a:extLst>
          </p:cNvPr>
          <p:cNvPicPr>
            <a:picLocks noChangeAspect="1"/>
          </p:cNvPicPr>
          <p:nvPr/>
        </p:nvPicPr>
        <p:blipFill>
          <a:blip r:embed="rId5">
            <a:extLst>
              <a:ext uri="{28A0092B-C50C-407E-A947-70E740481C1C}">
                <a14:useLocalDpi xmlns:a14="http://schemas.microsoft.com/office/drawing/2010/main" val="0"/>
              </a:ext>
            </a:extLst>
          </a:blip>
          <a:srcRect l="10027" r="10027"/>
          <a:stretch/>
        </p:blipFill>
        <p:spPr>
          <a:xfrm>
            <a:off x="6508749"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38" name="Group 37">
            <a:extLst>
              <a:ext uri="{FF2B5EF4-FFF2-40B4-BE49-F238E27FC236}">
                <a16:creationId xmlns:a16="http://schemas.microsoft.com/office/drawing/2014/main" id="{73840CF4-F848-4FE0-AEA6-C9E806911B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20950" y="549275"/>
            <a:ext cx="667802" cy="631474"/>
            <a:chOff x="10478914" y="1506691"/>
            <a:chExt cx="667802" cy="631474"/>
          </a:xfrm>
        </p:grpSpPr>
        <p:sp>
          <p:nvSpPr>
            <p:cNvPr id="39" name="Freeform: Shape 38">
              <a:extLst>
                <a:ext uri="{FF2B5EF4-FFF2-40B4-BE49-F238E27FC236}">
                  <a16:creationId xmlns:a16="http://schemas.microsoft.com/office/drawing/2014/main" id="{F4B46153-41DB-494F-9B08-EBCCF27283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Oval 39">
              <a:extLst>
                <a:ext uri="{FF2B5EF4-FFF2-40B4-BE49-F238E27FC236}">
                  <a16:creationId xmlns:a16="http://schemas.microsoft.com/office/drawing/2014/main" id="{7B6D42DA-2D84-4A50-A359-7A5C651B1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2" name="Oval 41">
            <a:extLst>
              <a:ext uri="{FF2B5EF4-FFF2-40B4-BE49-F238E27FC236}">
                <a16:creationId xmlns:a16="http://schemas.microsoft.com/office/drawing/2014/main" id="{94459D96-B947-4C7F-8BCA-915F8B07C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2954" y="5171203"/>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45" name="Audio 44">
            <a:hlinkClick r:id="" action="ppaction://media"/>
            <a:extLst>
              <a:ext uri="{FF2B5EF4-FFF2-40B4-BE49-F238E27FC236}">
                <a16:creationId xmlns:a16="http://schemas.microsoft.com/office/drawing/2014/main" id="{307ED0E5-5FBD-5F74-E357-81E6D7086BC1}"/>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370779" t="-370779" r="-370779" b="-370779"/>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074834103"/>
      </p:ext>
    </p:extLst>
  </p:cSld>
  <p:clrMapOvr>
    <a:masterClrMapping/>
  </p:clrMapOvr>
  <mc:AlternateContent xmlns:mc="http://schemas.openxmlformats.org/markup-compatibility/2006" xmlns:p14="http://schemas.microsoft.com/office/powerpoint/2010/main">
    <mc:Choice Requires="p14">
      <p:transition spd="slow" p14:dur="2000" advTm="5856"/>
    </mc:Choice>
    <mc:Fallback xmlns="">
      <p:transition spd="slow" advTm="58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5"/>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4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CE5CA-6F24-C740-23DA-DE3FE43AC6EA}"/>
              </a:ext>
            </a:extLst>
          </p:cNvPr>
          <p:cNvSpPr>
            <a:spLocks noGrp="1"/>
          </p:cNvSpPr>
          <p:nvPr>
            <p:ph type="title"/>
          </p:nvPr>
        </p:nvSpPr>
        <p:spPr>
          <a:xfrm>
            <a:off x="546101" y="1011236"/>
            <a:ext cx="6007100" cy="3060649"/>
          </a:xfrm>
        </p:spPr>
        <p:txBody>
          <a:bodyPr vert="horz" wrap="square" lIns="0" tIns="0" rIns="0" bIns="0" rtlCol="0" anchor="b" anchorCtr="0">
            <a:normAutofit fontScale="90000"/>
          </a:bodyPr>
          <a:lstStyle/>
          <a:p>
            <a:r>
              <a:rPr lang="en-US" sz="6400" dirty="0"/>
              <a:t>Android App Preview – Select Images from Gallery</a:t>
            </a:r>
          </a:p>
        </p:txBody>
      </p:sp>
      <p:pic>
        <p:nvPicPr>
          <p:cNvPr id="7" name="Content Placeholder 6">
            <a:extLst>
              <a:ext uri="{FF2B5EF4-FFF2-40B4-BE49-F238E27FC236}">
                <a16:creationId xmlns:a16="http://schemas.microsoft.com/office/drawing/2014/main" id="{4A4E3BD4-7DBD-5D29-25E8-FDC548061A11}"/>
              </a:ext>
            </a:extLst>
          </p:cNvPr>
          <p:cNvPicPr>
            <a:picLocks noGrp="1" noChangeAspect="1"/>
          </p:cNvPicPr>
          <p:nvPr>
            <p:ph idx="1"/>
          </p:nvPr>
        </p:nvPicPr>
        <p:blipFill>
          <a:blip r:embed="rId5">
            <a:extLst>
              <a:ext uri="{28A0092B-C50C-407E-A947-70E740481C1C}">
                <a14:useLocalDpi xmlns:a14="http://schemas.microsoft.com/office/drawing/2010/main" val="0"/>
              </a:ext>
            </a:extLst>
          </a:blip>
          <a:srcRect/>
          <a:stretch/>
        </p:blipFill>
        <p:spPr>
          <a:xfrm>
            <a:off x="7482286" y="549275"/>
            <a:ext cx="2880518" cy="5761037"/>
          </a:xfrm>
          <a:custGeom>
            <a:avLst/>
            <a:gdLst/>
            <a:ahLst/>
            <a:cxnLst/>
            <a:rect l="l" t="t" r="r" b="b"/>
            <a:pathLst>
              <a:path w="5437187" h="5761037">
                <a:moveTo>
                  <a:pt x="0" y="0"/>
                </a:moveTo>
                <a:lnTo>
                  <a:pt x="5437187" y="0"/>
                </a:lnTo>
                <a:lnTo>
                  <a:pt x="5437187" y="5761037"/>
                </a:lnTo>
                <a:lnTo>
                  <a:pt x="0" y="5761037"/>
                </a:lnTo>
                <a:close/>
              </a:path>
            </a:pathLst>
          </a:custGeom>
        </p:spPr>
      </p:pic>
      <p:pic>
        <p:nvPicPr>
          <p:cNvPr id="11" name="Audio 10">
            <a:hlinkClick r:id="" action="ppaction://media"/>
            <a:extLst>
              <a:ext uri="{FF2B5EF4-FFF2-40B4-BE49-F238E27FC236}">
                <a16:creationId xmlns:a16="http://schemas.microsoft.com/office/drawing/2014/main" id="{6DFD46A3-A962-677F-60D1-BA3AF473EED7}"/>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370779" t="-370779" r="-370779" b="-370779"/>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482339224"/>
      </p:ext>
    </p:extLst>
  </p:cSld>
  <p:clrMapOvr>
    <a:masterClrMapping/>
  </p:clrMapOvr>
  <mc:AlternateContent xmlns:mc="http://schemas.openxmlformats.org/markup-compatibility/2006" xmlns:p14="http://schemas.microsoft.com/office/powerpoint/2010/main">
    <mc:Choice Requires="p14">
      <p:transition spd="slow" p14:dur="2000" advTm="8744"/>
    </mc:Choice>
    <mc:Fallback xmlns="">
      <p:transition spd="slow" advTm="87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heel(1)">
                                      <p:cBhvr>
                                        <p:cTn id="11"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1"/>
                </p:tgtEl>
              </p:cMediaNode>
            </p:audio>
          </p:childTnLst>
        </p:cTn>
      </p:par>
    </p:tnLst>
  </p:timing>
  <p:extLst>
    <p:ext uri="{3A86A75C-4F4B-4683-9AE1-C65F6400EC91}">
      <p14:laserTraceLst xmlns:p14="http://schemas.microsoft.com/office/powerpoint/2010/main">
        <p14:tracePtLst>
          <p14:tracePt t="2940" x="5622925" y="20638"/>
          <p14:tracePt t="2946" x="5622925" y="68263"/>
          <p14:tracePt t="2952" x="5637213" y="122238"/>
          <p14:tracePt t="2960" x="5637213" y="188913"/>
          <p14:tracePt t="2965" x="5637213" y="257175"/>
          <p14:tracePt t="2974" x="5637213" y="331788"/>
          <p14:tracePt t="2983" x="5637213" y="377825"/>
          <p14:tracePt t="2987" x="5637213" y="431800"/>
          <p14:tracePt t="2994" x="5637213" y="466725"/>
          <p14:tracePt t="3001" x="5637213" y="500063"/>
          <p14:tracePt t="3008" x="5637213" y="527050"/>
          <p14:tracePt t="3015" x="5637213" y="547688"/>
          <p14:tracePt t="3023" x="5637213" y="568325"/>
          <p14:tracePt t="3030" x="5637213" y="587375"/>
          <p14:tracePt t="3036" x="5637213" y="601663"/>
          <p14:tracePt t="3044" x="5637213" y="622300"/>
          <p14:tracePt t="3050" x="5637213" y="628650"/>
          <p14:tracePt t="3057" x="5637213" y="649288"/>
          <p14:tracePt t="3065" x="5637213" y="655638"/>
          <p14:tracePt t="3071" x="5637213" y="676275"/>
          <p14:tracePt t="3079" x="5637213" y="688975"/>
          <p14:tracePt t="3085" x="5637213" y="709613"/>
          <p14:tracePt t="3092" x="5637213" y="742950"/>
          <p14:tracePt t="3103" x="5637213" y="784225"/>
          <p14:tracePt t="3105" x="5637213" y="831850"/>
          <p14:tracePt t="3120" x="5616575" y="979488"/>
          <p14:tracePt t="3128" x="5616575" y="1093788"/>
          <p14:tracePt t="3135" x="5595938" y="1189038"/>
          <p14:tracePt t="3142" x="5581650" y="1257300"/>
          <p14:tracePt t="3152" x="5581650" y="1330325"/>
          <p14:tracePt t="3155" x="5568950" y="1377950"/>
          <p14:tracePt t="3163" x="5568950" y="1419225"/>
          <p14:tracePt t="3169" x="5568950" y="1452563"/>
          <p14:tracePt t="3178" x="5568950" y="1493838"/>
          <p14:tracePt t="3184" x="5568950" y="1512888"/>
          <p14:tracePt t="3192" x="5568950" y="1533525"/>
          <p14:tracePt t="3198" x="5568950" y="1554163"/>
          <p14:tracePt t="3205" x="5575300" y="1593850"/>
          <p14:tracePt t="3213" x="5575300" y="1614488"/>
          <p14:tracePt t="3219" x="5602288" y="1668463"/>
          <p14:tracePt t="3227" x="5616575" y="1703388"/>
          <p14:tracePt t="3234" x="5643563" y="1757363"/>
          <p14:tracePt t="3240" x="5664200" y="1797050"/>
          <p14:tracePt t="3252" x="5676900" y="1830388"/>
          <p14:tracePt t="3255" x="5703888" y="1871663"/>
          <p14:tracePt t="3261" x="5730875" y="1911350"/>
          <p14:tracePt t="3268" x="5757863" y="1946275"/>
          <p14:tracePt t="3275" x="5778500" y="1973263"/>
          <p14:tracePt t="3282" x="5805488" y="2006600"/>
          <p14:tracePt t="3288" x="5818188" y="2033588"/>
          <p14:tracePt t="3296" x="5838825" y="2054225"/>
          <p14:tracePt t="3302" x="5853113" y="2081213"/>
          <p14:tracePt t="3310" x="5873750" y="2087563"/>
          <p14:tracePt t="3320" x="5900738" y="2114550"/>
          <p14:tracePt t="3333" x="5946775" y="2147888"/>
          <p14:tracePt t="3338" x="5967413" y="2189163"/>
          <p14:tracePt t="3346" x="5994400" y="2209800"/>
          <p14:tracePt t="3352" x="6021388" y="2236788"/>
          <p14:tracePt t="3359" x="6054725" y="2263775"/>
          <p14:tracePt t="3366" x="6096000" y="2297113"/>
          <p14:tracePt t="3373" x="6122988" y="2338388"/>
          <p14:tracePt t="3382" x="6176963" y="2398713"/>
          <p14:tracePt t="3387" x="6224588" y="2452688"/>
          <p14:tracePt t="3396" x="6284913" y="2533650"/>
          <p14:tracePt t="3402" x="6332538" y="2614613"/>
          <p14:tracePt t="3409" x="6386513" y="2716213"/>
          <p14:tracePt t="3415" x="6413500" y="2790825"/>
          <p14:tracePt t="3423" x="6446838" y="2865438"/>
          <p14:tracePt t="3429" x="6473825" y="2946400"/>
          <p14:tracePt t="3436" x="6508750" y="3021013"/>
          <p14:tracePt t="3444" x="6535738" y="3094038"/>
          <p14:tracePt t="3450" x="6548438" y="3148013"/>
          <p14:tracePt t="3457" x="6562725" y="3222625"/>
          <p14:tracePt t="3465" x="6596063" y="3297238"/>
          <p14:tracePt t="3472" x="6610350" y="3351213"/>
          <p14:tracePt t="3478" x="6637338" y="3425825"/>
          <p14:tracePt t="3486" x="6656388" y="3519488"/>
          <p14:tracePt t="3494" x="6683375" y="3594100"/>
          <p14:tracePt t="3499" x="6697663" y="3668713"/>
          <p14:tracePt t="3507" x="6724650" y="3722688"/>
          <p14:tracePt t="3515" x="6757988" y="3803650"/>
          <p14:tracePt t="3521" x="6772275" y="3857625"/>
          <p14:tracePt t="3528" x="6784975" y="3905250"/>
          <p14:tracePt t="3534" x="6811963" y="3946525"/>
          <p14:tracePt t="3542" x="6819900" y="3979863"/>
          <p14:tracePt t="3549" x="6832600" y="4033838"/>
          <p14:tracePt t="3555" x="6846888" y="4067175"/>
          <p14:tracePt t="3562" x="6873875" y="4108450"/>
          <p14:tracePt t="3571" x="6886575" y="4148138"/>
          <p14:tracePt t="3576" x="6900863" y="4183063"/>
          <p14:tracePt t="3584" x="6907213" y="4222750"/>
          <p14:tracePt t="3591" x="6934200" y="4276725"/>
          <p14:tracePt t="3599" x="6967538" y="4330700"/>
          <p14:tracePt t="3605" x="6994525" y="4405313"/>
          <p14:tracePt t="3613" x="7042150" y="4486275"/>
          <p14:tracePt t="3618" x="7110413" y="4587875"/>
          <p14:tracePt t="3626" x="7177088" y="4668838"/>
          <p14:tracePt t="3632" x="7258050" y="4770438"/>
          <p14:tracePt t="3640" x="7326313" y="4851400"/>
          <p14:tracePt t="3649" x="7413625" y="4953000"/>
          <p14:tracePt t="3654" x="7473950" y="5033963"/>
          <p14:tracePt t="3663" x="7542213" y="5114925"/>
          <p14:tracePt t="3668" x="7610475" y="5195888"/>
          <p14:tracePt t="3675" x="7670800" y="5283200"/>
          <p14:tracePt t="3682" x="7718425" y="5357813"/>
          <p14:tracePt t="3690" x="7785100" y="5438775"/>
          <p14:tracePt t="3696" x="7847013" y="5500688"/>
          <p14:tracePt t="3703" x="7913688" y="5581650"/>
          <p14:tracePt t="3710" x="7947025" y="5621338"/>
          <p14:tracePt t="3718" x="8029575" y="5689600"/>
          <p14:tracePt t="3724" x="8110538" y="5749925"/>
          <p14:tracePt t="3731" x="8212138" y="5818188"/>
          <p14:tracePt t="3738" x="8312150" y="5872163"/>
          <p14:tracePt t="3745" x="8393113" y="5932488"/>
          <p14:tracePt t="3752" x="8515350" y="5986463"/>
          <p14:tracePt t="3759" x="8610600" y="6019800"/>
          <p14:tracePt t="3766" x="8751888" y="6073775"/>
          <p14:tracePt t="3773" x="8893175" y="6108700"/>
          <p14:tracePt t="3782" x="9036050" y="6121400"/>
          <p14:tracePt t="3788" x="9129713" y="6142038"/>
          <p14:tracePt t="3794" x="9224963" y="6154738"/>
          <p14:tracePt t="3801" x="9312275" y="6154738"/>
          <p14:tracePt t="3808" x="9380538" y="6154738"/>
          <p14:tracePt t="3816" x="9434513" y="6154738"/>
          <p14:tracePt t="3822" x="9482138" y="6154738"/>
          <p14:tracePt t="3829" x="9536113" y="6148388"/>
          <p14:tracePt t="3836" x="9590088" y="6148388"/>
          <p14:tracePt t="3844" x="9637713" y="6135688"/>
          <p14:tracePt t="4133" x="9826625" y="5791200"/>
          <p14:tracePt t="4138" x="9961563" y="5486400"/>
          <p14:tracePt t="4146" x="10075863" y="5195888"/>
          <p14:tracePt t="4152" x="10158413" y="4959350"/>
          <p14:tracePt t="4159" x="10212388" y="4749800"/>
          <p14:tracePt t="4165" x="10245725" y="4635500"/>
          <p14:tracePt t="4173" x="10279063" y="4533900"/>
          <p14:tracePt t="4181" x="10293350" y="4459288"/>
          <p14:tracePt t="4187" x="10326688" y="4364038"/>
          <p14:tracePt t="4194" x="10353675" y="4291013"/>
          <p14:tracePt t="4200" x="10387013" y="4210050"/>
          <p14:tracePt t="4208" x="10401300" y="4141788"/>
          <p14:tracePt t="4216" x="10428288" y="4060825"/>
          <p14:tracePt t="4222" x="10461625" y="4006850"/>
          <p14:tracePt t="4229" x="10475913" y="3932238"/>
          <p14:tracePt t="4236" x="10488613" y="3898900"/>
          <p14:tracePt t="4243" x="10515600" y="3844925"/>
          <p14:tracePt t="4249" x="10521950" y="3790950"/>
          <p14:tracePt t="4257" x="10536238" y="3749675"/>
          <p14:tracePt t="4265" x="10536238" y="3729038"/>
          <p14:tracePt t="4271" x="10548938" y="3709988"/>
          <p14:tracePt t="4279" x="10548938" y="3689350"/>
          <p14:tracePt t="4284" x="10548938" y="3662363"/>
          <p14:tracePt t="4291" x="10548938" y="3656013"/>
          <p14:tracePt t="4298" x="10548938" y="3635375"/>
          <p14:tracePt t="4306" x="10548938" y="3614738"/>
          <p14:tracePt t="4317" x="10548938" y="3602038"/>
          <p14:tracePt t="4320" x="10548938" y="3594100"/>
          <p14:tracePt t="4327" x="10548938" y="3575050"/>
          <p14:tracePt t="4334" x="10548938" y="3567113"/>
          <p14:tracePt t="4341" x="10548938" y="3554413"/>
          <p14:tracePt t="4348" x="10548938" y="3546475"/>
          <p14:tracePt t="4355" x="10548938" y="3513138"/>
          <p14:tracePt t="4362" x="10548938" y="3492500"/>
          <p14:tracePt t="4369" x="10548938" y="3465513"/>
          <p14:tracePt t="4376" x="10548938" y="3446463"/>
          <p14:tracePt t="4385" x="10548938" y="3425825"/>
          <p14:tracePt t="4390" x="10548938" y="3405188"/>
          <p14:tracePt t="4398" x="10542588" y="3378200"/>
          <p14:tracePt t="4404" x="10542588" y="3344863"/>
          <p14:tracePt t="4412" x="10529888" y="3311525"/>
          <p14:tracePt t="4418" x="10521950" y="3270250"/>
          <p14:tracePt t="4426" x="10509250" y="3216275"/>
          <p14:tracePt t="4432" x="10494963" y="3182938"/>
          <p14:tracePt t="4439" x="10482263" y="3141663"/>
          <p14:tracePt t="4448" x="10467975" y="3108325"/>
          <p14:tracePt t="4454" x="10440988" y="3067050"/>
          <p14:tracePt t="4461" x="10414000" y="3013075"/>
          <p14:tracePt t="4466" x="10374313" y="2959100"/>
          <p14:tracePt t="4475" x="10333038" y="2919413"/>
          <p14:tracePt t="4482" x="10272713" y="2838450"/>
          <p14:tracePt t="4489" x="10185400" y="2757488"/>
          <p14:tracePt t="4496" x="10104438" y="2647950"/>
          <p14:tracePt t="4503" x="9994900" y="2547938"/>
          <p14:tracePt t="4510" x="9886950" y="2438400"/>
          <p14:tracePt t="4516" x="9785350" y="2338388"/>
          <p14:tracePt t="4524" x="9718675" y="2257425"/>
          <p14:tracePt t="4531" x="9637713" y="2168525"/>
          <p14:tracePt t="4538" x="9556750" y="2108200"/>
          <p14:tracePt t="4545" x="9515475" y="2066925"/>
          <p14:tracePt t="4551" x="9461500" y="2020888"/>
          <p14:tracePt t="4559" x="9421813" y="2000250"/>
          <p14:tracePt t="4565" x="9380538" y="1958975"/>
          <p14:tracePt t="4573" x="9359900" y="1931988"/>
          <p14:tracePt t="4581" x="9332913" y="1925638"/>
          <p14:tracePt t="4587" x="9299575" y="1898650"/>
          <p14:tracePt t="4594" x="9272588" y="1871663"/>
          <p14:tracePt t="4600" x="9239250" y="1865313"/>
          <p14:tracePt t="4608" x="9212263" y="1838325"/>
          <p14:tracePt t="4616" x="9158288" y="1811338"/>
          <p14:tracePt t="4622" x="9117013" y="1784350"/>
          <p14:tracePt t="4629" x="9063038" y="1757363"/>
          <p14:tracePt t="4635" x="9009063" y="1730375"/>
          <p14:tracePt t="4644" x="8907463" y="1682750"/>
          <p14:tracePt t="4649" x="8832850" y="1649413"/>
          <p14:tracePt t="4657" x="8731250" y="1601788"/>
          <p14:tracePt t="4665" x="8656638" y="1566863"/>
          <p14:tracePt t="4671" x="8562975" y="1539875"/>
          <p14:tracePt t="4678" x="8482013" y="1506538"/>
          <p14:tracePt t="4685" x="8386763" y="1473200"/>
          <p14:tracePt t="4692" x="8312150" y="1446213"/>
          <p14:tracePt t="4698" x="8239125" y="1431925"/>
          <p14:tracePt t="4706" x="8156575" y="1398588"/>
          <p14:tracePt t="4715" x="8089900" y="1385888"/>
          <p14:tracePt t="4720" x="8008938" y="1350963"/>
          <p14:tracePt t="4727" x="7934325" y="1338263"/>
          <p14:tracePt t="4734" x="7886700" y="1323975"/>
          <p14:tracePt t="4741" x="7832725" y="1311275"/>
          <p14:tracePt t="4749" x="7785100" y="1311275"/>
          <p14:tracePt t="4756" x="7745413" y="1303338"/>
          <p14:tracePt t="4763" x="7697788" y="1303338"/>
          <p14:tracePt t="4769" x="7656513" y="1303338"/>
          <p14:tracePt t="4776" x="7637463" y="1303338"/>
          <p14:tracePt t="4783" x="7602538" y="1303338"/>
          <p14:tracePt t="4791" x="7575550" y="1303338"/>
          <p14:tracePt t="4798" x="7542213" y="1317625"/>
          <p14:tracePt t="4804" x="7515225" y="1330325"/>
          <p14:tracePt t="4811" x="7508875" y="1338263"/>
          <p14:tracePt t="4818" x="7473950" y="1338263"/>
          <p14:tracePt t="4825" x="7454900" y="1365250"/>
          <p14:tracePt t="4832" x="7427913" y="1377950"/>
          <p14:tracePt t="4840" x="7400925" y="1412875"/>
          <p14:tracePt t="4848" x="7346950" y="1473200"/>
          <p14:tracePt t="4854" x="7258050" y="1574800"/>
          <p14:tracePt t="4860" x="7129463" y="1743075"/>
          <p14:tracePt t="4867" x="6961188" y="2000250"/>
          <p14:tracePt t="4874" x="6724650" y="2365375"/>
          <p14:tracePt t="4881" x="6548438" y="2716213"/>
          <p14:tracePt t="4888" x="6407150" y="3013075"/>
          <p14:tracePt t="4896" x="6338888" y="3175000"/>
          <p14:tracePt t="4902" x="6284913" y="3317875"/>
          <p14:tracePt t="4910" x="6230938" y="3486150"/>
          <p14:tracePt t="4916" x="6176963" y="3629025"/>
          <p14:tracePt t="4924" x="6143625" y="3763963"/>
          <p14:tracePt t="4931" x="6122988" y="3925888"/>
          <p14:tracePt t="4938" x="6089650" y="4087813"/>
          <p14:tracePt t="4944" x="6089650" y="4222750"/>
          <p14:tracePt t="4951" x="6069013" y="4405313"/>
          <p14:tracePt t="4959" x="6081713" y="4608513"/>
          <p14:tracePt t="4965" x="6102350" y="4851400"/>
          <p14:tracePt t="4973" x="6137275" y="5081588"/>
          <p14:tracePt t="4981" x="6197600" y="5283200"/>
          <p14:tracePt t="4987" x="6272213" y="5472113"/>
          <p14:tracePt t="4994" x="6359525" y="5641975"/>
          <p14:tracePt t="5000" x="6454775" y="5824538"/>
          <p14:tracePt t="5008" x="6548438" y="5992813"/>
          <p14:tracePt t="5015" x="6656388" y="6115050"/>
          <p14:tracePt t="5022" x="6764338" y="6243638"/>
          <p14:tracePt t="5030" x="6846888" y="6324600"/>
          <p14:tracePt t="5036" x="6927850" y="6391275"/>
          <p14:tracePt t="5043" x="7008813" y="6438900"/>
          <p14:tracePt t="5049" x="7083425" y="6486525"/>
          <p14:tracePt t="5057" x="7183438" y="6534150"/>
          <p14:tracePt t="5065" x="7264400" y="6580188"/>
          <p14:tracePt t="5071" x="7359650" y="6615113"/>
          <p14:tracePt t="5077" x="7461250" y="6648450"/>
          <p14:tracePt t="5084" x="7529513" y="6662738"/>
          <p14:tracePt t="5091" x="7623175" y="6675438"/>
          <p14:tracePt t="5098" x="7697788" y="6675438"/>
          <p14:tracePt t="5105" x="7785100" y="6675438"/>
          <p14:tracePt t="5113" x="7900988" y="6669088"/>
          <p14:tracePt t="5119" x="8062913" y="6648450"/>
          <p14:tracePt t="5126" x="8204200" y="6600825"/>
          <p14:tracePt t="5133" x="8366125" y="6526213"/>
          <p14:tracePt t="5140" x="8556625" y="6453188"/>
          <p14:tracePt t="5149" x="8724900" y="6337300"/>
          <p14:tracePt t="5154" x="8913813" y="6223000"/>
          <p14:tracePt t="5161" x="9129713" y="6088063"/>
          <p14:tracePt t="5168" x="9320213" y="5953125"/>
          <p14:tracePt t="5175" x="9467850" y="5864225"/>
          <p14:tracePt t="5182" x="9637713" y="5770563"/>
          <p14:tracePt t="5190" x="9758363" y="5681663"/>
          <p14:tracePt t="5197" x="9880600" y="5608638"/>
          <p14:tracePt t="5204" x="10021888" y="5519738"/>
          <p14:tracePt t="5211" x="10171113" y="5445125"/>
          <p14:tracePt t="5218" x="10293350" y="5378450"/>
          <p14:tracePt t="5225" x="10434638" y="5303838"/>
          <p14:tracePt t="5232" x="10577513" y="5237163"/>
          <p14:tracePt t="5239" x="10685463" y="5148263"/>
          <p14:tracePt t="5247" x="10787063" y="5081588"/>
          <p14:tracePt t="5253" x="10868025" y="5000625"/>
          <p14:tracePt t="5261" x="10948988" y="4932363"/>
          <p14:tracePt t="5267" x="11029950" y="4851400"/>
          <p14:tracePt t="5275" x="11096625" y="4770438"/>
          <p14:tracePt t="5281" x="11177588" y="4683125"/>
          <p14:tracePt t="5288" x="11266488" y="4581525"/>
          <p14:tracePt t="5295" x="11333163" y="4459288"/>
          <p14:tracePt t="5302" x="11428413" y="4318000"/>
          <p14:tracePt t="5309" x="11496675" y="4168775"/>
          <p14:tracePt t="5316" x="11569700" y="4027488"/>
          <p14:tracePt t="5323" x="11604625" y="3865563"/>
          <p14:tracePt t="5334" x="11637963" y="3749675"/>
          <p14:tracePt t="5337" x="11671300" y="3629025"/>
          <p14:tracePt t="5345" x="11671300" y="3560763"/>
          <p14:tracePt t="5351" x="11691938" y="3486150"/>
          <p14:tracePt t="5358" x="11704638" y="3411538"/>
          <p14:tracePt t="5365" x="11704638" y="3365500"/>
          <p14:tracePt t="5372" x="11704638" y="3324225"/>
          <p14:tracePt t="5381" x="11704638" y="3290888"/>
          <p14:tracePt t="5386" x="11698288" y="3236913"/>
          <p14:tracePt t="5394" x="11685588" y="3189288"/>
          <p14:tracePt t="5401" x="11685588" y="3114675"/>
          <p14:tracePt t="5408" x="11650663" y="3021013"/>
          <p14:tracePt t="5415" x="11637963" y="2925763"/>
          <p14:tracePt t="5422" x="11604625" y="2844800"/>
          <p14:tracePt t="5428" x="11577638" y="2770188"/>
          <p14:tracePt t="5436" x="11542713" y="2695575"/>
          <p14:tracePt t="5442" x="11515725" y="2641600"/>
          <p14:tracePt t="5449" x="11488738" y="2581275"/>
          <p14:tracePt t="5456" x="11441113" y="2506663"/>
          <p14:tracePt t="5464" x="11414125" y="2446338"/>
          <p14:tracePt t="5471" x="11368088" y="2371725"/>
          <p14:tracePt t="5478" x="11320463" y="2290763"/>
          <p14:tracePt t="5484" x="11260138" y="2230438"/>
          <p14:tracePt t="5492" x="11212513" y="2147888"/>
          <p14:tracePt t="5498" x="11164888" y="2074863"/>
          <p14:tracePt t="5506" x="11104563" y="2012950"/>
          <p14:tracePt t="5514" x="11036300" y="1931988"/>
          <p14:tracePt t="5520" x="10975975" y="1871663"/>
          <p14:tracePt t="5527" x="10914063" y="1811338"/>
          <p14:tracePt t="5534" x="10833100" y="1743075"/>
          <p14:tracePt t="5541" x="10766425" y="1662113"/>
          <p14:tracePt t="5548" x="10712450" y="1614488"/>
          <p14:tracePt t="5555" x="10650538" y="1554163"/>
          <p14:tracePt t="5563" x="10569575" y="1493838"/>
          <p14:tracePt t="5569" x="10509250" y="1431925"/>
          <p14:tracePt t="5576" x="10448925" y="1385888"/>
          <p14:tracePt t="5582" x="10387013" y="1323975"/>
          <p14:tracePt t="5591" x="10326688" y="1284288"/>
          <p14:tracePt t="5598" x="10272713" y="1257300"/>
          <p14:tracePt t="5604" x="10191750" y="1209675"/>
          <p14:tracePt t="5612" x="10117138" y="1176338"/>
          <p14:tracePt t="5618" x="10042525" y="1141413"/>
          <p14:tracePt t="5625" x="9948863" y="1128713"/>
          <p14:tracePt t="5632" x="9826625" y="1093788"/>
          <p14:tracePt t="5639" x="9731375" y="1081088"/>
          <p14:tracePt t="5647" x="9590088" y="1047750"/>
          <p14:tracePt t="5654" x="9434513" y="1047750"/>
          <p14:tracePt t="5661" x="9299575" y="1027113"/>
          <p14:tracePt t="5667" x="9137650" y="1027113"/>
          <p14:tracePt t="5677" x="8982075" y="1039813"/>
          <p14:tracePt t="5681" x="8839200" y="1054100"/>
          <p14:tracePt t="5688" x="8724900" y="1087438"/>
          <p14:tracePt t="5696" x="8629650" y="1108075"/>
          <p14:tracePt t="5702" x="8548688" y="1135063"/>
          <p14:tracePt t="5710" x="8494713" y="1162050"/>
          <p14:tracePt t="5715" x="8461375" y="1176338"/>
          <p14:tracePt t="5724" x="8420100" y="1203325"/>
          <p14:tracePt t="5731" x="8393113" y="1222375"/>
          <p14:tracePt t="5738" x="8359775" y="1249363"/>
          <p14:tracePt t="5745" x="8332788" y="1263650"/>
          <p14:tracePt t="5751" x="8312150" y="1296988"/>
          <p14:tracePt t="5759" x="8272463" y="1338263"/>
          <p14:tracePt t="5765" x="8212138" y="1398588"/>
          <p14:tracePt t="5773" x="8116888" y="1547813"/>
          <p14:tracePt t="5782" x="7981950" y="1763713"/>
          <p14:tracePt t="5786" x="7785100" y="2243138"/>
          <p14:tracePt t="5794" x="7596188" y="2674938"/>
          <p14:tracePt t="5800" x="7467600" y="3048000"/>
          <p14:tracePt t="5808" x="7339013" y="3465513"/>
          <p14:tracePt t="5816" x="7264400" y="3865563"/>
          <p14:tracePt t="5822" x="7197725" y="4183063"/>
          <p14:tracePt t="5830" x="7177088" y="4384675"/>
          <p14:tracePt t="5835" x="7156450" y="4587875"/>
          <p14:tracePt t="5843" x="7143750" y="4743450"/>
          <p14:tracePt t="5849" x="7143750" y="4926013"/>
          <p14:tracePt t="5857" x="7150100" y="5060950"/>
          <p14:tracePt t="5865" x="7170738" y="5181600"/>
          <p14:tracePt t="5871" x="7183438" y="5297488"/>
          <p14:tracePt t="5878" x="7204075" y="5391150"/>
          <p14:tracePt t="5885" x="7231063" y="5465763"/>
          <p14:tracePt t="5892" x="7264400" y="5540375"/>
          <p14:tracePt t="5898" x="7312025" y="5641975"/>
          <p14:tracePt t="5905" x="7359650" y="5743575"/>
          <p14:tracePt t="5915" x="7413625" y="5845175"/>
          <p14:tracePt t="5920" x="7461250" y="5938838"/>
          <p14:tracePt t="5927" x="7529513" y="6019800"/>
          <p14:tracePt t="5934" x="7610475" y="6127750"/>
          <p14:tracePt t="5943" x="7697788" y="6229350"/>
          <p14:tracePt t="5948" x="7766050" y="6310313"/>
          <p14:tracePt t="5956" x="7826375" y="6391275"/>
          <p14:tracePt t="5962" x="7886700" y="6453188"/>
          <p14:tracePt t="5969" x="7947025" y="6499225"/>
          <p14:tracePt t="5975" x="8008938" y="6561138"/>
          <p14:tracePt t="5982" x="8048625" y="6600825"/>
          <p14:tracePt t="5990" x="8110538" y="6662738"/>
          <p14:tracePt t="5998" x="8170863" y="6702425"/>
          <p14:tracePt t="6004" x="8245475" y="6750050"/>
          <p14:tracePt t="6011" x="8285163" y="6789738"/>
          <p14:tracePt t="6018" x="8339138" y="6816725"/>
          <p14:tracePt t="6025" x="8380413" y="6843713"/>
          <p14:tracePt t="6104" x="9029700" y="6804025"/>
          <p14:tracePt t="6109" x="9164638" y="6789738"/>
          <p14:tracePt t="6116" x="9305925" y="6750050"/>
          <p14:tracePt t="6123" x="9448800" y="6716713"/>
          <p14:tracePt t="6130" x="9583738" y="6681788"/>
          <p14:tracePt t="6138" x="9752013" y="6627813"/>
          <p14:tracePt t="6145" x="9913938" y="6594475"/>
          <p14:tracePt t="6151" x="10029825" y="6561138"/>
          <p14:tracePt t="6160" x="10171113" y="6519863"/>
          <p14:tracePt t="6165" x="10266363" y="6492875"/>
          <p14:tracePt t="6172" x="10340975" y="6472238"/>
          <p14:tracePt t="6181" x="10414000" y="6445250"/>
          <p14:tracePt t="6186" x="10455275" y="6418263"/>
          <p14:tracePt t="6194" x="10475913" y="6405563"/>
          <p14:tracePt t="6200" x="10488613" y="6399213"/>
          <p14:tracePt t="6207" x="10509250" y="6384925"/>
          <p14:tracePt t="6215" x="10515600" y="6378575"/>
          <p14:tracePt t="6223" x="10529888" y="6372225"/>
          <p14:tracePt t="6229" x="10536238" y="6357938"/>
          <p14:tracePt t="6237" x="10556875" y="6351588"/>
          <p14:tracePt t="6243" x="10583863" y="6324600"/>
          <p14:tracePt t="6249" x="10604500" y="6303963"/>
          <p14:tracePt t="6256" x="10664825" y="6243638"/>
          <p14:tracePt t="6264" x="10745788" y="6162675"/>
          <p14:tracePt t="6273" x="10853738" y="6034088"/>
          <p14:tracePt t="6279" x="11002963" y="5905500"/>
          <p14:tracePt t="6284" x="11090275" y="5803900"/>
          <p14:tracePt t="6292" x="11191875" y="5695950"/>
          <p14:tracePt t="6298" x="11279188" y="5594350"/>
          <p14:tracePt t="6315" x="11407775" y="5432425"/>
          <p14:tracePt t="6320" x="11455400" y="5351463"/>
          <p14:tracePt t="6327" x="11488738" y="5276850"/>
          <p14:tracePt t="6333" x="11536363" y="5175250"/>
          <p14:tracePt t="6341" x="11569700" y="5081588"/>
          <p14:tracePt t="6348" x="11604625" y="4959350"/>
          <p14:tracePt t="6355" x="11658600" y="4797425"/>
          <p14:tracePt t="6363" x="11691938" y="4635500"/>
          <p14:tracePt t="6369" x="11733213" y="4492625"/>
          <p14:tracePt t="6377" x="11766550" y="4337050"/>
          <p14:tracePt t="6385" x="11799888" y="4108450"/>
          <p14:tracePt t="6390" x="11880850" y="3898900"/>
          <p14:tracePt t="6399" x="11914188" y="3716338"/>
          <p14:tracePt t="6405" x="11949113" y="3602038"/>
          <p14:tracePt t="6412" x="11961813" y="3506788"/>
          <p14:tracePt t="6418" x="11961813" y="3452813"/>
          <p14:tracePt t="6427" x="11961813" y="3432175"/>
          <p14:tracePt t="6432" x="11961813" y="3411538"/>
          <p14:tracePt t="6439" x="11961813" y="3392488"/>
          <p14:tracePt t="6446" x="11961813" y="3378200"/>
          <p14:tracePt t="6454" x="11961813" y="3371850"/>
          <p14:tracePt t="6461" x="11961813" y="3357563"/>
          <p14:tracePt t="6468" x="11961813" y="3351213"/>
          <p14:tracePt t="6475" x="11961813" y="3338513"/>
          <p14:tracePt t="6482" x="11961813" y="3330575"/>
          <p14:tracePt t="6488" x="11961813" y="3324225"/>
          <p14:tracePt t="6496" x="11961813" y="3297238"/>
          <p14:tracePt t="6503" x="11949113" y="3276600"/>
          <p14:tracePt t="6508" x="11922125" y="3236913"/>
          <p14:tracePt t="6515" x="11895138" y="3182938"/>
          <p14:tracePt t="6522" x="11847513" y="3108325"/>
          <p14:tracePt t="6529" x="11779250" y="3006725"/>
          <p14:tracePt t="6537" x="11691938" y="2878138"/>
          <p14:tracePt t="6543" x="11583988" y="2736850"/>
          <p14:tracePt t="6550" x="11476038" y="2587625"/>
          <p14:tracePt t="6557" x="11347450" y="2438400"/>
          <p14:tracePt t="6565" x="11185525" y="2243138"/>
          <p14:tracePt t="6572" x="11056938" y="2093913"/>
          <p14:tracePt t="6579" x="10928350" y="1925638"/>
          <p14:tracePt t="6586" x="10820400" y="1824038"/>
          <p14:tracePt t="6593" x="10718800" y="1736725"/>
          <p14:tracePt t="6600" x="10617200" y="1635125"/>
          <p14:tracePt t="6607" x="10509250" y="1547813"/>
          <p14:tracePt t="6616" x="10428288" y="1479550"/>
          <p14:tracePt t="6622" x="10347325" y="1419225"/>
          <p14:tracePt t="6628" x="10272713" y="1371600"/>
          <p14:tracePt t="6636" x="10191750" y="1323975"/>
          <p14:tracePt t="6644" x="10131425" y="1276350"/>
          <p14:tracePt t="6649" x="10048875" y="1230313"/>
          <p14:tracePt t="6656" x="9994900" y="1203325"/>
          <p14:tracePt t="6664" x="9921875" y="1168400"/>
          <p14:tracePt t="6671" x="9839325" y="1122363"/>
          <p14:tracePt t="6678" x="9745663" y="1093788"/>
          <p14:tracePt t="6685" x="9623425" y="1060450"/>
          <p14:tracePt t="6692" x="9488488" y="1039813"/>
          <p14:tracePt t="6699" x="9366250" y="1006475"/>
          <p14:tracePt t="6708" x="9231313" y="985838"/>
          <p14:tracePt t="6716" x="9137650" y="973138"/>
          <p14:tracePt t="6720" x="9042400" y="973138"/>
          <p14:tracePt t="6727" x="8975725" y="973138"/>
          <p14:tracePt t="6734" x="8928100" y="973138"/>
          <p14:tracePt t="6741" x="8874125" y="973138"/>
          <p14:tracePt t="6749" x="8853488" y="973138"/>
          <p14:tracePt t="6756" x="8832850" y="973138"/>
          <p14:tracePt t="6763" x="8805863" y="979488"/>
          <p14:tracePt t="6769" x="8785225" y="979488"/>
          <p14:tracePt t="6777" x="8766175" y="979488"/>
          <p14:tracePt t="6782" x="8751888" y="985838"/>
          <p14:tracePt t="6790" x="8745538" y="985838"/>
          <p14:tracePt t="6798" x="8724900" y="1000125"/>
          <p14:tracePt t="6805" x="8712200" y="1000125"/>
          <p14:tracePt t="6811" x="8704263" y="1006475"/>
          <p14:tracePt t="6818" x="8685213" y="1006475"/>
          <p14:tracePt t="6826" x="8677275" y="1020763"/>
          <p14:tracePt t="6832" x="8664575" y="1020763"/>
          <p14:tracePt t="6840" x="8656638" y="1020763"/>
          <p14:tracePt t="6848" x="8637588" y="1027113"/>
          <p14:tracePt t="6854" x="8623300" y="1027113"/>
          <p14:tracePt t="6860" x="8602663" y="1039813"/>
          <p14:tracePt t="6867" x="8583613" y="1047750"/>
          <p14:tracePt t="6876" x="8556625" y="1060450"/>
          <p14:tracePt t="6881" x="8535988" y="1087438"/>
          <p14:tracePt t="6889" x="8482013" y="1114425"/>
          <p14:tracePt t="6896" x="8420100" y="1141413"/>
          <p14:tracePt t="6903" x="8339138" y="1203325"/>
          <p14:tracePt t="6910" x="8258175" y="1270000"/>
          <p14:tracePt t="6915" x="8156575" y="1338263"/>
          <p14:tracePt t="6925" x="8075613" y="1419225"/>
          <p14:tracePt t="6931" x="8015288" y="1466850"/>
          <p14:tracePt t="6938" x="7934325" y="1547813"/>
          <p14:tracePt t="6945" x="7874000" y="1608138"/>
          <p14:tracePt t="6951" x="7812088" y="1668463"/>
          <p14:tracePt t="6958" x="7766050" y="1749425"/>
          <p14:tracePt t="6964" x="7718425" y="1830388"/>
          <p14:tracePt t="6972" x="7670800" y="1905000"/>
          <p14:tracePt t="6979" x="7623175" y="1985963"/>
          <p14:tracePt t="6986" x="7596188" y="2039938"/>
          <p14:tracePt t="6992" x="7569200" y="2101850"/>
          <p14:tracePt t="6999" x="7542213" y="2155825"/>
          <p14:tracePt t="7007" x="7529513" y="2189163"/>
          <p14:tracePt t="7016" x="7500938" y="2230438"/>
          <p14:tracePt t="7021" x="7488238" y="2263775"/>
          <p14:tracePt t="7029" x="7473950" y="2317750"/>
          <p14:tracePt t="7036" x="7461250" y="2371725"/>
          <p14:tracePt t="7043" x="7434263" y="2425700"/>
          <p14:tracePt t="7049" x="7400925" y="2520950"/>
          <p14:tracePt t="7057" x="7386638" y="2614613"/>
          <p14:tracePt t="7065" x="7373938" y="2709863"/>
          <p14:tracePt t="7073" x="7353300" y="2803525"/>
          <p14:tracePt t="7078" x="7339013" y="2925763"/>
          <p14:tracePt t="7084" x="7339013" y="2992438"/>
          <p14:tracePt t="7091" x="7326313" y="3087688"/>
          <p14:tracePt t="7098" x="7326313" y="3155950"/>
          <p14:tracePt t="7107" x="7332663" y="3249613"/>
          <p14:tracePt t="7115" x="7332663" y="3324225"/>
          <p14:tracePt t="7122" x="7346950" y="3419475"/>
          <p14:tracePt t="7127" x="7359650" y="3492500"/>
          <p14:tracePt t="7134" x="7373938" y="3540125"/>
          <p14:tracePt t="7141" x="7407275" y="3594100"/>
          <p14:tracePt t="7149" x="7413625" y="3635375"/>
          <p14:tracePt t="7155" x="7440613" y="3675063"/>
          <p14:tracePt t="7162" x="7467600" y="3695700"/>
          <p14:tracePt t="7169" x="7473950" y="3722688"/>
          <p14:tracePt t="7177" x="7515225" y="3743325"/>
          <p14:tracePt t="7182" x="7542213" y="3770313"/>
          <p14:tracePt t="7190" x="7575550" y="3783013"/>
          <p14:tracePt t="7198" x="7616825" y="3797300"/>
          <p14:tracePt t="7204" x="7650163" y="3803650"/>
          <p14:tracePt t="7209" x="7691438" y="3817938"/>
          <p14:tracePt t="7218" x="7724775" y="3817938"/>
          <p14:tracePt t="7227" x="7778750" y="3830638"/>
          <p14:tracePt t="7231" x="7826375" y="3830638"/>
          <p14:tracePt t="7239" x="7893050" y="3844925"/>
          <p14:tracePt t="7245" x="7947025" y="3844925"/>
          <p14:tracePt t="7253" x="7981950" y="3857625"/>
          <p14:tracePt t="7261" x="8002588" y="3857625"/>
          <p14:tracePt t="7732" x="7874000" y="3365500"/>
          <p14:tracePt t="7740" x="7724775" y="2689225"/>
          <p14:tracePt t="7744" x="7575550" y="2093913"/>
          <p14:tracePt t="7751" x="7461250" y="1601788"/>
          <p14:tracePt t="7758" x="7380288" y="1066800"/>
          <p14:tracePt t="7765" x="7299325" y="628650"/>
          <p14:tracePt t="7772" x="7224713" y="22225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CE5CA-6F24-C740-23DA-DE3FE43AC6EA}"/>
              </a:ext>
            </a:extLst>
          </p:cNvPr>
          <p:cNvSpPr>
            <a:spLocks noGrp="1"/>
          </p:cNvSpPr>
          <p:nvPr>
            <p:ph type="title"/>
          </p:nvPr>
        </p:nvSpPr>
        <p:spPr>
          <a:xfrm>
            <a:off x="546101" y="1011236"/>
            <a:ext cx="6007100" cy="3060649"/>
          </a:xfrm>
        </p:spPr>
        <p:txBody>
          <a:bodyPr vert="horz" wrap="square" lIns="0" tIns="0" rIns="0" bIns="0" rtlCol="0" anchor="b" anchorCtr="0">
            <a:normAutofit fontScale="90000"/>
          </a:bodyPr>
          <a:lstStyle/>
          <a:p>
            <a:r>
              <a:rPr lang="en-US" sz="6400" dirty="0"/>
              <a:t>Android App Preview – Predict dog breed</a:t>
            </a:r>
          </a:p>
        </p:txBody>
      </p:sp>
      <p:pic>
        <p:nvPicPr>
          <p:cNvPr id="7" name="Content Placeholder 6">
            <a:extLst>
              <a:ext uri="{FF2B5EF4-FFF2-40B4-BE49-F238E27FC236}">
                <a16:creationId xmlns:a16="http://schemas.microsoft.com/office/drawing/2014/main" id="{4A4E3BD4-7DBD-5D29-25E8-FDC548061A11}"/>
              </a:ext>
            </a:extLst>
          </p:cNvPr>
          <p:cNvPicPr>
            <a:picLocks noGrp="1" noChangeAspect="1"/>
          </p:cNvPicPr>
          <p:nvPr>
            <p:ph idx="1"/>
          </p:nvPr>
        </p:nvPicPr>
        <p:blipFill>
          <a:blip r:embed="rId5">
            <a:extLst>
              <a:ext uri="{28A0092B-C50C-407E-A947-70E740481C1C}">
                <a14:useLocalDpi xmlns:a14="http://schemas.microsoft.com/office/drawing/2010/main" val="0"/>
              </a:ext>
            </a:extLst>
          </a:blip>
          <a:srcRect/>
          <a:stretch/>
        </p:blipFill>
        <p:spPr>
          <a:xfrm>
            <a:off x="7482286" y="549275"/>
            <a:ext cx="2880518" cy="5761037"/>
          </a:xfrm>
          <a:custGeom>
            <a:avLst/>
            <a:gdLst/>
            <a:ahLst/>
            <a:cxnLst/>
            <a:rect l="l" t="t" r="r" b="b"/>
            <a:pathLst>
              <a:path w="5437187" h="5761037">
                <a:moveTo>
                  <a:pt x="0" y="0"/>
                </a:moveTo>
                <a:lnTo>
                  <a:pt x="5437187" y="0"/>
                </a:lnTo>
                <a:lnTo>
                  <a:pt x="5437187" y="5761037"/>
                </a:lnTo>
                <a:lnTo>
                  <a:pt x="0" y="5761037"/>
                </a:lnTo>
                <a:close/>
              </a:path>
            </a:pathLst>
          </a:custGeom>
        </p:spPr>
      </p:pic>
      <p:pic>
        <p:nvPicPr>
          <p:cNvPr id="12" name="Audio 11">
            <a:hlinkClick r:id="" action="ppaction://media"/>
            <a:extLst>
              <a:ext uri="{FF2B5EF4-FFF2-40B4-BE49-F238E27FC236}">
                <a16:creationId xmlns:a16="http://schemas.microsoft.com/office/drawing/2014/main" id="{15D08A1E-3CD3-522A-7172-E6F66C312C3C}"/>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370779" t="-370779" r="-370779" b="-370779"/>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483331905"/>
      </p:ext>
    </p:extLst>
  </p:cSld>
  <p:clrMapOvr>
    <a:masterClrMapping/>
  </p:clrMapOvr>
  <mc:AlternateContent xmlns:mc="http://schemas.openxmlformats.org/markup-compatibility/2006" xmlns:p14="http://schemas.microsoft.com/office/powerpoint/2010/main">
    <mc:Choice Requires="p14">
      <p:transition spd="slow" p14:dur="2000" advTm="12845"/>
    </mc:Choice>
    <mc:Fallback xmlns="">
      <p:transition spd="slow" advTm="128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heel(1)">
                                      <p:cBhvr>
                                        <p:cTn id="11"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81" x="7866063" y="5918200"/>
          <p14:tracePt t="103" x="7859713" y="5918200"/>
          <p14:tracePt t="145" x="7847013" y="5918200"/>
          <p14:tracePt t="159" x="7847013" y="5926138"/>
          <p14:tracePt t="174" x="7839075" y="5926138"/>
          <p14:tracePt t="181" x="7839075" y="5938838"/>
          <p14:tracePt t="218" x="7839075" y="5945188"/>
          <p14:tracePt t="230" x="7832725" y="5945188"/>
          <p14:tracePt t="295" x="7832725" y="5953125"/>
          <p14:tracePt t="364" x="7820025" y="5953125"/>
          <p14:tracePt t="596" x="7812088" y="5953125"/>
          <p14:tracePt t="701" x="7812088" y="5945188"/>
          <p14:tracePt t="723" x="7812088" y="5932488"/>
          <p14:tracePt t="737" x="7812088" y="5926138"/>
          <p14:tracePt t="2314" x="7826375" y="5926138"/>
          <p14:tracePt t="2330" x="7832725" y="5926138"/>
          <p14:tracePt t="2335" x="7832725" y="5938838"/>
          <p14:tracePt t="2349" x="7839075" y="5938838"/>
          <p14:tracePt t="2357" x="7853363" y="5945188"/>
          <p14:tracePt t="2364" x="7859713" y="5945188"/>
          <p14:tracePt t="2370" x="7874000" y="5953125"/>
          <p14:tracePt t="2377" x="7880350" y="5953125"/>
          <p14:tracePt t="2383" x="7893050" y="5965825"/>
          <p14:tracePt t="2398" x="7900988" y="5972175"/>
          <p14:tracePt t="2406" x="7907338" y="5972175"/>
          <p14:tracePt t="2413" x="7920038" y="5986463"/>
          <p14:tracePt t="2419" x="7927975" y="5992813"/>
          <p14:tracePt t="2426" x="7940675" y="5992813"/>
          <p14:tracePt t="2433" x="7947025" y="5992813"/>
          <p14:tracePt t="2441" x="7947025" y="6007100"/>
          <p14:tracePt t="2447" x="7961313" y="6007100"/>
          <p14:tracePt t="2455" x="7967663" y="6013450"/>
          <p14:tracePt t="2463" x="7975600" y="6013450"/>
          <p14:tracePt t="2468" x="7988300" y="6013450"/>
          <p14:tracePt t="2476" x="7994650" y="6019800"/>
          <p14:tracePt t="2490" x="8008938" y="6019800"/>
          <p14:tracePt t="2497" x="8015288" y="6019800"/>
          <p14:tracePt t="2504" x="8029575" y="6019800"/>
          <p14:tracePt t="2512" x="8035925" y="6019800"/>
          <p14:tracePt t="2518" x="8042275" y="6019800"/>
          <p14:tracePt t="2530" x="8056563" y="6019800"/>
          <p14:tracePt t="2539" x="8062913" y="6019800"/>
          <p14:tracePt t="2547" x="8075613" y="6019800"/>
          <p14:tracePt t="2554" x="8083550" y="6019800"/>
          <p14:tracePt t="2560" x="8089900" y="6019800"/>
          <p14:tracePt t="2566" x="8102600" y="6019800"/>
          <p14:tracePt t="2573" x="8102600" y="6034088"/>
          <p14:tracePt t="2580" x="8110538" y="6034088"/>
          <p14:tracePt t="2588" x="8123238" y="6034088"/>
          <p14:tracePt t="2596" x="8129588" y="6034088"/>
          <p14:tracePt t="2601" x="8143875" y="6034088"/>
          <p14:tracePt t="2608" x="8150225" y="6034088"/>
          <p14:tracePt t="2614" x="8156575" y="6034088"/>
          <p14:tracePt t="2630" x="8170863" y="6034088"/>
          <p14:tracePt t="2637" x="8177213" y="6034088"/>
          <p14:tracePt t="2644" x="8191500" y="6034088"/>
          <p14:tracePt t="2651" x="8197850" y="6034088"/>
          <p14:tracePt t="2658" x="8212138" y="6034088"/>
          <p14:tracePt t="2663" x="8218488" y="6034088"/>
          <p14:tracePt t="2680" x="8239125" y="6034088"/>
          <p14:tracePt t="2686" x="8245475" y="6034088"/>
          <p14:tracePt t="2694" x="8258175" y="6034088"/>
          <p14:tracePt t="2699" x="8266113" y="6034088"/>
          <p14:tracePt t="2707" x="8285163" y="6034088"/>
          <p14:tracePt t="2713" x="8299450" y="6034088"/>
          <p14:tracePt t="2721" x="8320088" y="6034088"/>
          <p14:tracePt t="2728" x="8353425" y="6034088"/>
          <p14:tracePt t="2735" x="8374063" y="6034088"/>
          <p14:tracePt t="2743" x="8413750" y="6034088"/>
          <p14:tracePt t="2749" x="8461375" y="6034088"/>
          <p14:tracePt t="2755" x="8494713" y="6034088"/>
          <p14:tracePt t="2764" x="8548688" y="6034088"/>
          <p14:tracePt t="2774" x="8596313" y="6034088"/>
          <p14:tracePt t="2777" x="8637588" y="6034088"/>
          <p14:tracePt t="2783" x="8670925" y="6034088"/>
          <p14:tracePt t="2791" x="8691563" y="6034088"/>
          <p14:tracePt t="2797" x="8704263" y="6034088"/>
          <p14:tracePt t="2804" x="8724900" y="6034088"/>
          <p14:tracePt t="2813" x="8731250" y="6034088"/>
          <p14:tracePt t="2820" x="8751888" y="6034088"/>
          <p14:tracePt t="2826" x="8766175" y="6034088"/>
          <p14:tracePt t="2832" x="8772525" y="6034088"/>
          <p14:tracePt t="2840" x="8778875" y="6034088"/>
          <p14:tracePt t="2847" x="8799513" y="6034088"/>
          <p14:tracePt t="2854" x="8812213" y="6034088"/>
          <p14:tracePt t="2863" x="8832850" y="6034088"/>
          <p14:tracePt t="2868" x="8839200" y="6034088"/>
          <p14:tracePt t="2876" x="8859838" y="6034088"/>
          <p14:tracePt t="2882" x="8886825" y="6034088"/>
          <p14:tracePt t="2889" x="8893175" y="6034088"/>
          <p14:tracePt t="2897" x="8913813" y="6034088"/>
          <p14:tracePt t="2903" x="8934450" y="6034088"/>
          <p14:tracePt t="2911" x="8955088" y="6034088"/>
          <p14:tracePt t="2917" x="8967788" y="6034088"/>
          <p14:tracePt t="2924" x="8988425" y="6034088"/>
          <p14:tracePt t="2931" x="8994775" y="6034088"/>
          <p14:tracePt t="2939" x="9009063" y="6034088"/>
          <p14:tracePt t="2946" x="9015413" y="6034088"/>
          <p14:tracePt t="2952" x="9036050" y="6034088"/>
          <p14:tracePt t="2964" x="9048750" y="6034088"/>
          <p14:tracePt t="2967" x="9056688" y="6034088"/>
          <p14:tracePt t="2977" x="9063038" y="6034088"/>
          <p14:tracePt t="2988" x="9083675" y="6026150"/>
          <p14:tracePt t="2994" x="9096375" y="6026150"/>
          <p14:tracePt t="3001" x="9102725" y="6019800"/>
          <p14:tracePt t="3008" x="9123363" y="6019800"/>
          <p14:tracePt t="3015" x="9137650" y="6019800"/>
          <p14:tracePt t="3022" x="9144000" y="6007100"/>
          <p14:tracePt t="3030" x="9158288" y="6007100"/>
          <p14:tracePt t="3036" x="9177338" y="5999163"/>
          <p14:tracePt t="3044" x="9197975" y="5999163"/>
          <p14:tracePt t="3050" x="9218613" y="5999163"/>
          <p14:tracePt t="3057" x="9239250" y="5999163"/>
          <p14:tracePt t="3065" x="9278938" y="5986463"/>
          <p14:tracePt t="3071" x="9299575" y="5986463"/>
          <p14:tracePt t="3081" x="9320213" y="5986463"/>
          <p14:tracePt t="3085" x="9339263" y="5986463"/>
          <p14:tracePt t="3093" x="9366250" y="5986463"/>
          <p14:tracePt t="3099" x="9386888" y="5986463"/>
          <p14:tracePt t="3107" x="9407525" y="5972175"/>
          <p14:tracePt t="3114" x="9428163" y="5972175"/>
          <p14:tracePt t="3121" x="9455150" y="5972175"/>
          <p14:tracePt t="3130" x="9461500" y="5972175"/>
          <p14:tracePt t="3135" x="9482138" y="5972175"/>
          <p14:tracePt t="3143" x="9502775" y="5972175"/>
          <p14:tracePt t="3148" x="9515475" y="5972175"/>
          <p14:tracePt t="3156" x="9536113" y="5972175"/>
          <p14:tracePt t="3163" x="9556750" y="5972175"/>
          <p14:tracePt t="3169" x="9575800" y="5972175"/>
          <p14:tracePt t="3177" x="9590088" y="5972175"/>
          <p14:tracePt t="3183" x="9610725" y="5972175"/>
          <p14:tracePt t="3194" x="9631363" y="5972175"/>
          <p14:tracePt t="3197" x="9637713" y="5972175"/>
          <p14:tracePt t="3205" x="9658350" y="5972175"/>
          <p14:tracePt t="3213" x="9677400" y="5972175"/>
          <p14:tracePt t="3218" x="9704388" y="5972175"/>
          <p14:tracePt t="3226" x="9725025" y="5972175"/>
          <p14:tracePt t="3233" x="9758363" y="5972175"/>
          <p14:tracePt t="3239" x="9799638" y="5959475"/>
          <p14:tracePt t="3247" x="9820275" y="5959475"/>
          <p14:tracePt t="3257" x="9853613" y="5959475"/>
          <p14:tracePt t="3261" x="9874250" y="5959475"/>
          <p14:tracePt t="3268" x="9913938" y="5959475"/>
          <p14:tracePt t="3275" x="9934575" y="5959475"/>
          <p14:tracePt t="3281" x="9955213" y="5959475"/>
          <p14:tracePt t="3289" x="9967913" y="5959475"/>
          <p14:tracePt t="3298" x="9975850" y="5959475"/>
          <p14:tracePt t="3303" x="9994900" y="5959475"/>
          <p14:tracePt t="3311" x="10002838" y="5959475"/>
          <p14:tracePt t="3316" x="10015538" y="5959475"/>
          <p14:tracePt t="3324" x="10021888" y="5959475"/>
          <p14:tracePt t="3330" x="10036175" y="5959475"/>
          <p14:tracePt t="3348" x="10042525" y="5959475"/>
          <p14:tracePt t="3360" x="10056813" y="5959475"/>
          <p14:tracePt t="3373" x="10063163" y="5959475"/>
          <p14:tracePt t="3452" x="10048875" y="5959475"/>
          <p14:tracePt t="3457" x="10042525" y="5959475"/>
          <p14:tracePt t="3463" x="10029825" y="5959475"/>
          <p14:tracePt t="3470" x="10021888" y="5959475"/>
          <p14:tracePt t="3479" x="10002838" y="5959475"/>
          <p14:tracePt t="3485" x="9982200" y="5959475"/>
          <p14:tracePt t="3493" x="9928225" y="5959475"/>
          <p14:tracePt t="3499" x="9880600" y="5959475"/>
          <p14:tracePt t="3506" x="9826625" y="5965825"/>
          <p14:tracePt t="3513" x="9779000" y="5965825"/>
          <p14:tracePt t="3520" x="9725025" y="5965825"/>
          <p14:tracePt t="3527" x="9691688" y="5965825"/>
          <p14:tracePt t="3534" x="9650413" y="5965825"/>
          <p14:tracePt t="3541" x="9631363" y="5965825"/>
          <p14:tracePt t="3548" x="9610725" y="5965825"/>
          <p14:tracePt t="3555" x="9590088" y="5965825"/>
          <p14:tracePt t="3563" x="9575800" y="5965825"/>
          <p14:tracePt t="3569" x="9569450" y="5965825"/>
          <p14:tracePt t="3577" x="9548813" y="5965825"/>
          <p14:tracePt t="3583" x="9536113" y="5965825"/>
          <p14:tracePt t="3590" x="9515475" y="5980113"/>
          <p14:tracePt t="3597" x="9482138" y="5980113"/>
          <p14:tracePt t="3605" x="9428163" y="5992813"/>
          <p14:tracePt t="3613" x="9380538" y="5992813"/>
          <p14:tracePt t="3618" x="9293225" y="6007100"/>
          <p14:tracePt t="3625" x="9218613" y="6019800"/>
          <p14:tracePt t="3632" x="9123363" y="6040438"/>
          <p14:tracePt t="3639" x="9056688" y="6040438"/>
          <p14:tracePt t="3646" x="8961438" y="6054725"/>
          <p14:tracePt t="3654" x="8907463" y="6067425"/>
          <p14:tracePt t="3661" x="8853488" y="6081713"/>
          <p14:tracePt t="3667" x="8820150" y="6081713"/>
          <p14:tracePt t="3675" x="8785225" y="6081713"/>
          <p14:tracePt t="3680" x="8758238" y="6088063"/>
          <p14:tracePt t="3688" x="8751888" y="6088063"/>
          <p14:tracePt t="3696" x="8731250" y="6100763"/>
          <p14:tracePt t="3702" x="8718550" y="6100763"/>
          <p14:tracePt t="3710" x="8697913" y="6100763"/>
          <p14:tracePt t="3716" x="8691563" y="6108700"/>
          <p14:tracePt t="3724" x="8677275" y="6108700"/>
          <p14:tracePt t="3730" x="8656638" y="6121400"/>
          <p14:tracePt t="3738" x="8650288" y="6121400"/>
          <p14:tracePt t="3746" x="8637588" y="6121400"/>
          <p14:tracePt t="3752" x="8629650" y="6127750"/>
          <p14:tracePt t="3759" x="8610600" y="6127750"/>
          <p14:tracePt t="3765" x="8602663" y="6127750"/>
          <p14:tracePt t="3772" x="8589963" y="6127750"/>
          <p14:tracePt t="3780" x="8583613" y="6127750"/>
          <p14:tracePt t="3787" x="8562975" y="6127750"/>
          <p14:tracePt t="3794" x="8548688" y="6127750"/>
          <p14:tracePt t="3801" x="8542338" y="6127750"/>
          <p14:tracePt t="3808" x="8521700" y="6127750"/>
          <p14:tracePt t="3822" x="8509000" y="6127750"/>
          <p14:tracePt t="3830" x="8502650" y="6127750"/>
          <p14:tracePt t="3836" x="8494713" y="6127750"/>
          <p14:tracePt t="3843" x="8482013" y="6127750"/>
          <p14:tracePt t="3850" x="8475663" y="6127750"/>
          <p14:tracePt t="3864" x="8461375" y="6127750"/>
          <p14:tracePt t="3872" x="8455025" y="6127750"/>
          <p14:tracePt t="3885" x="8440738" y="6127750"/>
          <p14:tracePt t="3898" x="8434388" y="6121400"/>
          <p14:tracePt t="3914" x="8428038" y="6108700"/>
          <p14:tracePt t="3928" x="8413750" y="6108700"/>
          <p14:tracePt t="3933" x="8413750" y="6100763"/>
          <p14:tracePt t="3948" x="8407400" y="6100763"/>
          <p14:tracePt t="4090" x="8420100" y="6100763"/>
          <p14:tracePt t="4096" x="8420100" y="6088063"/>
          <p14:tracePt t="4103" x="8428038" y="6088063"/>
          <p14:tracePt t="4116" x="8434388" y="6088063"/>
          <p14:tracePt t="4138" x="8448675" y="6088063"/>
          <p14:tracePt t="4147" x="8448675" y="6081713"/>
          <p14:tracePt t="4152" x="8455025" y="6081713"/>
          <p14:tracePt t="4159" x="8467725" y="6081713"/>
          <p14:tracePt t="4165" x="8467725" y="6067425"/>
          <p14:tracePt t="4173" x="8475663" y="6067425"/>
          <p14:tracePt t="4180" x="8488363" y="6061075"/>
          <p14:tracePt t="4187" x="8494713" y="6061075"/>
          <p14:tracePt t="4194" x="8515350" y="6046788"/>
          <p14:tracePt t="4200" x="8535988" y="6046788"/>
          <p14:tracePt t="4208" x="8575675" y="6040438"/>
          <p14:tracePt t="4214" x="8610600" y="6026150"/>
          <p14:tracePt t="4222" x="8685213" y="5999163"/>
          <p14:tracePt t="4229" x="8778875" y="5965825"/>
          <p14:tracePt t="4236" x="8901113" y="5911850"/>
          <p14:tracePt t="4243" x="9042400" y="5878513"/>
          <p14:tracePt t="4250" x="9185275" y="5824538"/>
          <p14:tracePt t="4258" x="9305925" y="5756275"/>
          <p14:tracePt t="4263" x="9428163" y="5702300"/>
          <p14:tracePt t="4271" x="9529763" y="5654675"/>
          <p14:tracePt t="4279" x="9602788" y="5621338"/>
          <p14:tracePt t="4285" x="9664700" y="5581650"/>
          <p14:tracePt t="4292" x="9718675" y="5554663"/>
          <p14:tracePt t="4299" x="9752013" y="5527675"/>
          <p14:tracePt t="4306" x="9793288" y="5486400"/>
          <p14:tracePt t="4313" x="9832975" y="5459413"/>
          <p14:tracePt t="4320" x="9867900" y="5426075"/>
          <p14:tracePt t="4328" x="9907588" y="5384800"/>
          <p14:tracePt t="4334" x="9955213" y="5324475"/>
          <p14:tracePt t="4350" x="10104438" y="5162550"/>
          <p14:tracePt t="4355" x="10150475" y="5081588"/>
          <p14:tracePt t="4362" x="10212388" y="5000625"/>
          <p14:tracePt t="4369" x="10258425" y="4938713"/>
          <p14:tracePt t="4379" x="10306050" y="4864100"/>
          <p14:tracePt t="4382" x="10333038" y="4803775"/>
          <p14:tracePt t="4390" x="10360025" y="4749800"/>
          <p14:tracePt t="4397" x="10394950" y="4675188"/>
          <p14:tracePt t="4403" x="10421938" y="4621213"/>
          <p14:tracePt t="4413" x="10434638" y="4546600"/>
          <p14:tracePt t="4418" x="10448925" y="4492625"/>
          <p14:tracePt t="4426" x="10448925" y="4459288"/>
          <p14:tracePt t="4431" x="10461625" y="4405313"/>
          <p14:tracePt t="4440" x="10475913" y="4330700"/>
          <p14:tracePt t="4446" x="10488613" y="4195763"/>
          <p14:tracePt t="4452" x="10509250" y="4013200"/>
          <p14:tracePt t="4459" x="10529888" y="3810000"/>
          <p14:tracePt t="4466" x="10529888" y="3629025"/>
          <p14:tracePt t="4475" x="10548938" y="3446463"/>
          <p14:tracePt t="4480" x="10548938" y="3311525"/>
          <p14:tracePt t="4488" x="10536238" y="3155950"/>
          <p14:tracePt t="4495" x="10536238" y="3021013"/>
          <p14:tracePt t="4502" x="10536238" y="2905125"/>
          <p14:tracePt t="4509" x="10515600" y="2790825"/>
          <p14:tracePt t="4516" x="10502900" y="2695575"/>
          <p14:tracePt t="4523" x="10502900" y="2641600"/>
          <p14:tracePt t="4529" x="10488613" y="2574925"/>
          <p14:tracePt t="4537" x="10475913" y="2520950"/>
          <p14:tracePt t="4546" x="10461625" y="2486025"/>
          <p14:tracePt t="4552" x="10448925" y="2446338"/>
          <p14:tracePt t="4558" x="10448925" y="2411413"/>
          <p14:tracePt t="4566" x="10440988" y="2384425"/>
          <p14:tracePt t="4573" x="10428288" y="2351088"/>
          <p14:tracePt t="4580" x="10414000" y="2330450"/>
          <p14:tracePt t="4587" x="10401300" y="2290763"/>
          <p14:tracePt t="4597" x="10394950" y="2257425"/>
          <p14:tracePt t="4604" x="10380663" y="2230438"/>
          <p14:tracePt t="4608" x="10380663" y="2195513"/>
          <p14:tracePt t="4615" x="10353675" y="2155825"/>
          <p14:tracePt t="4622" x="10340975" y="2120900"/>
          <p14:tracePt t="4630" x="10320338" y="2081213"/>
          <p14:tracePt t="4637" x="10285413" y="2012950"/>
          <p14:tracePt t="4644" x="10258425" y="1952625"/>
          <p14:tracePt t="4650" x="10218738" y="1898650"/>
          <p14:tracePt t="4658" x="10191750" y="1838325"/>
          <p14:tracePt t="4663" x="10144125" y="1784350"/>
          <p14:tracePt t="4671" x="10104438" y="1743075"/>
          <p14:tracePt t="4679" x="10063163" y="1682750"/>
          <p14:tracePt t="4686" x="10002838" y="1620838"/>
          <p14:tracePt t="4693" x="9961563" y="1581150"/>
          <p14:tracePt t="4699" x="9901238" y="1539875"/>
          <p14:tracePt t="4707" x="9859963" y="1500188"/>
          <p14:tracePt t="4713" x="9826625" y="1458913"/>
          <p14:tracePt t="4721" x="9766300" y="1431925"/>
          <p14:tracePt t="4728" x="9731375" y="1392238"/>
          <p14:tracePt t="4734" x="9691688" y="1371600"/>
          <p14:tracePt t="4742" x="9650413" y="1344613"/>
          <p14:tracePt t="4748" x="9617075" y="1303338"/>
          <p14:tracePt t="4756" x="9575800" y="1276350"/>
          <p14:tracePt t="4763" x="9536113" y="1257300"/>
          <p14:tracePt t="4769" x="9502775" y="1230313"/>
          <p14:tracePt t="4777" x="9461500" y="1203325"/>
          <p14:tracePt t="4784" x="9407525" y="1176338"/>
          <p14:tracePt t="4790" x="9374188" y="1149350"/>
          <p14:tracePt t="4797" x="9332913" y="1128713"/>
          <p14:tracePt t="4804" x="9278938" y="1114425"/>
          <p14:tracePt t="4814" x="9245600" y="1087438"/>
          <p14:tracePt t="4818" x="9191625" y="1074738"/>
          <p14:tracePt t="4826" x="9158288" y="1060450"/>
          <p14:tracePt t="4832" x="9117013" y="1039813"/>
          <p14:tracePt t="4839" x="9063038" y="1027113"/>
          <p14:tracePt t="4847" x="9029700" y="1012825"/>
          <p14:tracePt t="4854" x="8988425" y="985838"/>
          <p14:tracePt t="4860" x="8955088" y="973138"/>
          <p14:tracePt t="4867" x="8913813" y="958850"/>
          <p14:tracePt t="4875" x="8866188" y="952500"/>
          <p14:tracePt t="4881" x="8826500" y="952500"/>
          <p14:tracePt t="4889" x="8793163" y="952500"/>
          <p14:tracePt t="4896" x="8739188" y="939800"/>
          <p14:tracePt t="4903" x="8704263" y="939800"/>
          <p14:tracePt t="4910" x="8670925" y="939800"/>
          <p14:tracePt t="4917" x="8629650" y="939800"/>
          <p14:tracePt t="4924" x="8610600" y="939800"/>
          <p14:tracePt t="4930" x="8575675" y="939800"/>
          <p14:tracePt t="4938" x="8556625" y="939800"/>
          <p14:tracePt t="4944" x="8529638" y="939800"/>
          <p14:tracePt t="4952" x="8509000" y="939800"/>
          <p14:tracePt t="4962" x="8502650" y="939800"/>
          <p14:tracePt t="4965" x="8482013" y="939800"/>
          <p14:tracePt t="4976" x="8467725" y="939800"/>
          <p14:tracePt t="4979" x="8461375" y="939800"/>
          <p14:tracePt t="4987" x="8440738" y="939800"/>
          <p14:tracePt t="4994" x="8428038" y="946150"/>
          <p14:tracePt t="5001" x="8420100" y="946150"/>
          <p14:tracePt t="5008" x="8420100" y="958850"/>
          <p14:tracePt t="5014" x="8413750" y="958850"/>
          <p14:tracePt t="5021" x="8401050" y="966788"/>
          <p14:tracePt t="5030" x="8393113" y="966788"/>
          <p14:tracePt t="5038" x="8380413" y="966788"/>
          <p14:tracePt t="5043" x="8380413" y="979488"/>
          <p14:tracePt t="5050" x="8374063" y="979488"/>
          <p14:tracePt t="5057" x="8374063" y="985838"/>
          <p14:tracePt t="5063" x="8359775" y="1000125"/>
          <p14:tracePt t="5071" x="8359775" y="1006475"/>
          <p14:tracePt t="5085" x="8353425" y="1012825"/>
          <p14:tracePt t="5092" x="8353425" y="1027113"/>
          <p14:tracePt t="5102" x="8347075" y="1027113"/>
          <p14:tracePt t="5106" x="8347075" y="1033463"/>
          <p14:tracePt t="5118" x="8347075" y="1047750"/>
          <p14:tracePt t="5120" x="8332788" y="1047750"/>
          <p14:tracePt t="5127" x="8332788" y="1054100"/>
          <p14:tracePt t="5134" x="8326438" y="1054100"/>
          <p14:tracePt t="5141" x="8326438" y="1066800"/>
          <p14:tracePt t="5147" x="8312150" y="1074738"/>
          <p14:tracePt t="5164" x="8305800" y="1074738"/>
          <p14:tracePt t="5168" x="8293100" y="1081088"/>
          <p14:tracePt t="5177" x="8285163" y="1081088"/>
          <p14:tracePt t="5184" x="8285163" y="1093788"/>
          <p14:tracePt t="5191" x="8278813" y="1093788"/>
          <p14:tracePt t="5198" x="8266113" y="1101725"/>
          <p14:tracePt t="5204" x="8258175" y="1101725"/>
          <p14:tracePt t="5214" x="8239125" y="1114425"/>
          <p14:tracePt t="5218" x="8224838" y="1122363"/>
          <p14:tracePt t="5229" x="8204200" y="1135063"/>
          <p14:tracePt t="5233" x="8183563" y="1135063"/>
          <p14:tracePt t="5241" x="8143875" y="1149350"/>
          <p14:tracePt t="5247" x="8110538" y="1168400"/>
          <p14:tracePt t="5254" x="8069263" y="1182688"/>
          <p14:tracePt t="5262" x="8035925" y="1195388"/>
          <p14:tracePt t="5267" x="7981950" y="1209675"/>
          <p14:tracePt t="5277" x="7947025" y="1236663"/>
          <p14:tracePt t="5281" x="7907338" y="1243013"/>
          <p14:tracePt t="5290" x="7874000" y="1257300"/>
          <p14:tracePt t="5296" x="7847013" y="1270000"/>
          <p14:tracePt t="5302" x="7826375" y="1284288"/>
          <p14:tracePt t="5310" x="7799388" y="1290638"/>
          <p14:tracePt t="5317" x="7793038" y="1303338"/>
          <p14:tracePt t="5330" x="7758113" y="1311275"/>
          <p14:tracePt t="5338" x="7751763" y="1323975"/>
          <p14:tracePt t="5347" x="7731125" y="1330325"/>
          <p14:tracePt t="5351" x="7718425" y="1344613"/>
          <p14:tracePt t="5358" x="7710488" y="1350963"/>
          <p14:tracePt t="5365" x="7704138" y="1365250"/>
          <p14:tracePt t="5373" x="7677150" y="1371600"/>
          <p14:tracePt t="5380" x="7670800" y="1385888"/>
          <p14:tracePt t="5387" x="7650163" y="1404938"/>
          <p14:tracePt t="5394" x="7637463" y="1425575"/>
          <p14:tracePt t="5401" x="7616825" y="1452563"/>
          <p14:tracePt t="5409" x="7589838" y="1485900"/>
          <p14:tracePt t="5414" x="7542213" y="1560513"/>
          <p14:tracePt t="5422" x="7494588" y="1641475"/>
          <p14:tracePt t="5430" x="7446963" y="1743075"/>
          <p14:tracePt t="5436" x="7392988" y="1857375"/>
          <p14:tracePt t="5444" x="7305675" y="2006600"/>
          <p14:tracePt t="5452" x="7251700" y="2147888"/>
          <p14:tracePt t="5457" x="7156450" y="2311400"/>
          <p14:tracePt t="5463" x="7089775" y="2479675"/>
          <p14:tracePt t="5471" x="7015163" y="2662238"/>
          <p14:tracePt t="5479" x="6954838" y="2830513"/>
          <p14:tracePt t="5485" x="6907213" y="2946400"/>
          <p14:tracePt t="5492" x="6873875" y="3067050"/>
          <p14:tracePt t="5498" x="6838950" y="3189288"/>
          <p14:tracePt t="5507" x="6805613" y="3282950"/>
          <p14:tracePt t="5514" x="6791325" y="3378200"/>
          <p14:tracePt t="5523" x="6772275" y="3473450"/>
          <p14:tracePt t="5527" x="6757988" y="3567113"/>
          <p14:tracePt t="5534" x="6745288" y="3662363"/>
          <p14:tracePt t="5541" x="6745288" y="3729038"/>
          <p14:tracePt t="5547" x="6731000" y="3783013"/>
          <p14:tracePt t="5555" x="6731000" y="3851275"/>
          <p14:tracePt t="5563" x="6731000" y="3925888"/>
          <p14:tracePt t="5569" x="6737350" y="4000500"/>
          <p14:tracePt t="5577" x="6737350" y="4067175"/>
          <p14:tracePt t="5583" x="6751638" y="4141788"/>
          <p14:tracePt t="5590" x="6764338" y="4216400"/>
          <p14:tracePt t="5597" x="6778625" y="4283075"/>
          <p14:tracePt t="5604" x="6811963" y="4364038"/>
          <p14:tracePt t="5613" x="6826250" y="4411663"/>
          <p14:tracePt t="5618" x="6853238" y="4452938"/>
          <p14:tracePt t="5626" x="6873875" y="4492625"/>
          <p14:tracePt t="5632" x="6900863" y="4527550"/>
          <p14:tracePt t="5638" x="6913563" y="4567238"/>
          <p14:tracePt t="5647" x="6934200" y="4587875"/>
          <p14:tracePt t="5652" x="6973888" y="4627563"/>
          <p14:tracePt t="5661" x="7000875" y="4654550"/>
          <p14:tracePt t="5667" x="7048500" y="4668838"/>
          <p14:tracePt t="5675" x="7089775" y="4689475"/>
          <p14:tracePt t="5680" x="7143750" y="4716463"/>
          <p14:tracePt t="5688" x="7197725" y="4729163"/>
          <p14:tracePt t="5696" x="7251700" y="4756150"/>
          <p14:tracePt t="5703" x="7326313" y="4770438"/>
          <p14:tracePt t="5711" x="7419975" y="4791075"/>
          <p14:tracePt t="5716" x="7535863" y="4791075"/>
          <p14:tracePt t="5728" x="7643813" y="4791075"/>
          <p14:tracePt t="5730" x="7766050" y="4776788"/>
          <p14:tracePt t="5738" x="7859713" y="4764088"/>
          <p14:tracePt t="5746" x="7975600" y="4729163"/>
          <p14:tracePt t="5751" x="8116888" y="4675188"/>
          <p14:tracePt t="5759" x="8239125" y="4641850"/>
          <p14:tracePt t="5765" x="8359775" y="4587875"/>
          <p14:tracePt t="5773" x="8455025" y="4540250"/>
          <p14:tracePt t="5780" x="8556625" y="4506913"/>
          <p14:tracePt t="5787" x="8629650" y="4459288"/>
          <p14:tracePt t="5793" x="8712200" y="4432300"/>
          <p14:tracePt t="5803" x="8766175" y="4384675"/>
          <p14:tracePt t="5807" x="8847138" y="4357688"/>
          <p14:tracePt t="5814" x="8921750" y="4310063"/>
          <p14:tracePt t="5822" x="9021763" y="4256088"/>
          <p14:tracePt t="5830" x="9123363" y="4210050"/>
          <p14:tracePt t="5836" x="9224963" y="4162425"/>
          <p14:tracePt t="5843" x="9299575" y="4114800"/>
          <p14:tracePt t="5849" x="9380538" y="4081463"/>
          <p14:tracePt t="5857" x="9434513" y="4054475"/>
          <p14:tracePt t="5864" x="9515475" y="4006850"/>
          <p14:tracePt t="5871" x="9548813" y="3979863"/>
          <p14:tracePt t="5879" x="9590088" y="3965575"/>
          <p14:tracePt t="5885" x="9623425" y="3946525"/>
          <p14:tracePt t="5894" x="9664700" y="3932238"/>
          <p14:tracePt t="5898" x="9685338" y="3919538"/>
          <p14:tracePt t="5906" x="9725025" y="3892550"/>
          <p14:tracePt t="5913" x="9745663" y="3884613"/>
          <p14:tracePt t="5921" x="9785350" y="3871913"/>
          <p14:tracePt t="5926" x="9805988" y="3857625"/>
          <p14:tracePt t="5933" x="9847263" y="3830638"/>
          <p14:tracePt t="5941" x="9867900" y="3824288"/>
          <p14:tracePt t="5949" x="9907588" y="3810000"/>
          <p14:tracePt t="5956" x="9913938" y="3797300"/>
          <p14:tracePt t="5963" x="9934575" y="3797300"/>
          <p14:tracePt t="5968" x="9961563" y="3790950"/>
          <p14:tracePt t="5976" x="9982200" y="3776663"/>
          <p14:tracePt t="5982" x="10002838" y="3763963"/>
          <p14:tracePt t="5990" x="10015538" y="3756025"/>
          <p14:tracePt t="5997" x="10036175" y="3743325"/>
          <p14:tracePt t="6004" x="10042525" y="3743325"/>
          <p14:tracePt t="6012" x="10056813" y="3736975"/>
          <p14:tracePt t="6017" x="10075863" y="3736975"/>
          <p14:tracePt t="6025" x="10083800" y="3736975"/>
          <p14:tracePt t="6031" x="10096500" y="3736975"/>
          <p14:tracePt t="6039" x="10104438" y="3736975"/>
          <p14:tracePt t="6053" x="10117138" y="3736975"/>
          <p14:tracePt t="6059" x="10123488" y="3736975"/>
          <p14:tracePt t="6074" x="10131425" y="3736975"/>
          <p14:tracePt t="6101" x="10123488" y="3736975"/>
          <p14:tracePt t="6108" x="10110788" y="3749675"/>
          <p14:tracePt t="6115" x="10090150" y="3756025"/>
          <p14:tracePt t="6122" x="10021888" y="3770313"/>
          <p14:tracePt t="6135" x="9921875" y="3803650"/>
          <p14:tracePt t="6136" x="9826625" y="3836988"/>
          <p14:tracePt t="6146" x="9664700" y="3871913"/>
          <p14:tracePt t="6151" x="9502775" y="3911600"/>
          <p14:tracePt t="6158" x="9366250" y="3911600"/>
          <p14:tracePt t="6164" x="9272588" y="3925888"/>
          <p14:tracePt t="6172" x="9177338" y="3925888"/>
          <p14:tracePt t="6179" x="9063038" y="3938588"/>
          <p14:tracePt t="6186" x="8975725" y="3938588"/>
          <p14:tracePt t="6193" x="8880475" y="3932238"/>
          <p14:tracePt t="6200" x="8739188" y="3911600"/>
          <p14:tracePt t="6207" x="8650288" y="3911600"/>
          <p14:tracePt t="6215" x="8556625" y="3898900"/>
          <p14:tracePt t="6222" x="8482013" y="3898900"/>
          <p14:tracePt t="6229" x="8434388" y="3884613"/>
          <p14:tracePt t="6236" x="8393113" y="3884613"/>
          <p14:tracePt t="6243" x="8374063" y="3884613"/>
          <p14:tracePt t="6249" x="8353425" y="3884613"/>
          <p14:tracePt t="6257" x="8339138" y="3884613"/>
          <p14:tracePt t="6264" x="8332788" y="3884613"/>
          <p14:tracePt t="6271" x="8326438" y="3884613"/>
          <p14:tracePt t="6280" x="8312150" y="3884613"/>
          <p14:tracePt t="6285" x="8305800" y="3884613"/>
          <p14:tracePt t="6292" x="8293100" y="3878263"/>
          <p14:tracePt t="6298" x="8285163" y="3878263"/>
          <p14:tracePt t="6306" x="8272463" y="3878263"/>
          <p14:tracePt t="6313" x="8272463" y="3865563"/>
          <p14:tracePt t="6320" x="8266113" y="3865563"/>
          <p14:tracePt t="6327" x="8258175" y="3857625"/>
          <p14:tracePt t="6333" x="8245475" y="3857625"/>
          <p14:tracePt t="6340" x="8224838" y="3844925"/>
          <p14:tracePt t="6347" x="8218488" y="3844925"/>
          <p14:tracePt t="6355" x="8204200" y="3844925"/>
          <p14:tracePt t="6363" x="8197850" y="3836988"/>
          <p14:tracePt t="6368" x="8177213" y="3836988"/>
          <p14:tracePt t="6376" x="8164513" y="3830638"/>
          <p14:tracePt t="6382" x="8156575" y="3830638"/>
          <p14:tracePt t="6390" x="8150225" y="3830638"/>
          <p14:tracePt t="6397" x="8137525" y="3817938"/>
          <p14:tracePt t="6411" x="8129588" y="3817938"/>
          <p14:tracePt t="6417" x="8116888" y="3817938"/>
          <p14:tracePt t="6426" x="8110538" y="3817938"/>
          <p14:tracePt t="6430" x="8096250" y="3817938"/>
          <p14:tracePt t="6439" x="8089900" y="3817938"/>
          <p14:tracePt t="6446" x="8083550" y="3817938"/>
          <p14:tracePt t="6454" x="8069263" y="3817938"/>
          <p14:tracePt t="6460" x="8062913" y="3817938"/>
          <p14:tracePt t="6467" x="8048625" y="3817938"/>
          <p14:tracePt t="6474" x="8029575" y="3817938"/>
          <p14:tracePt t="6480" x="8008938" y="3817938"/>
          <p14:tracePt t="6488" x="8002588" y="3817938"/>
          <p14:tracePt t="6497" x="7981950" y="3817938"/>
          <p14:tracePt t="6502" x="7954963" y="3817938"/>
          <p14:tracePt t="6509" x="7934325" y="3817938"/>
          <p14:tracePt t="6516" x="7927975" y="3817938"/>
          <p14:tracePt t="6523" x="7913688" y="3817938"/>
          <p14:tracePt t="6530" x="7893050" y="3817938"/>
          <p14:tracePt t="6537" x="7886700" y="3817938"/>
          <p14:tracePt t="6545" x="7866063" y="3817938"/>
          <p14:tracePt t="6551" x="7853363" y="3817938"/>
          <p14:tracePt t="6558" x="7847013" y="3817938"/>
          <p14:tracePt t="6565" x="7839075" y="3817938"/>
          <p14:tracePt t="6572" x="7826375" y="3817938"/>
          <p14:tracePt t="6580" x="7820025" y="3817938"/>
          <p14:tracePt t="6586" x="7805738" y="3817938"/>
          <p14:tracePt t="6594" x="7799388" y="3817938"/>
          <p14:tracePt t="6608" x="7793038" y="3817938"/>
          <p14:tracePt t="6621" x="7778750" y="3817938"/>
          <p14:tracePt t="6644" x="7772400" y="3817938"/>
          <p14:tracePt t="6657" x="7758113" y="3817938"/>
          <p14:tracePt t="6791" x="7766050" y="3817938"/>
          <p14:tracePt t="6826" x="7772400" y="3817938"/>
          <p14:tracePt t="6860" x="7785100" y="3817938"/>
          <p14:tracePt t="6967" x="7785100" y="3810000"/>
          <p14:tracePt t="6979" x="7785100" y="3797300"/>
          <p14:tracePt t="6993" x="7785100" y="3790950"/>
          <p14:tracePt t="7100" x="7785100" y="3776663"/>
          <p14:tracePt t="7225" x="7793038" y="3776663"/>
          <p14:tracePt t="7269" x="7799388" y="3776663"/>
          <p14:tracePt t="7288" x="7799388" y="3770313"/>
          <p14:tracePt t="7296" x="7812088" y="3770313"/>
          <p14:tracePt t="7309" x="7820025" y="3770313"/>
          <p14:tracePt t="7323" x="7820025" y="3763963"/>
          <p14:tracePt t="7330" x="7832725" y="3763963"/>
          <p14:tracePt t="7345" x="7832725" y="3749675"/>
          <p14:tracePt t="7350" x="7839075" y="3749675"/>
          <p14:tracePt t="7364" x="7847013" y="3749675"/>
          <p14:tracePt t="7380" x="7847013" y="3743325"/>
          <p14:tracePt t="7386" x="7859713" y="3743325"/>
          <p14:tracePt t="7399" x="7866063" y="3743325"/>
          <p14:tracePt t="7413" x="7880350" y="3743325"/>
          <p14:tracePt t="7435" x="7886700" y="3743325"/>
          <p14:tracePt t="7443" x="7886700" y="3729038"/>
          <p14:tracePt t="7448" x="7900988" y="3729038"/>
          <p14:tracePt t="7463" x="7907338" y="3722688"/>
          <p14:tracePt t="7491" x="7913688" y="3709988"/>
          <p14:tracePt t="7497" x="7927975" y="3709988"/>
          <p14:tracePt t="7504" x="7934325" y="3709988"/>
          <p14:tracePt t="7512" x="7947025" y="3709988"/>
          <p14:tracePt t="7518" x="7967663" y="3709988"/>
          <p14:tracePt t="7525" x="7988300" y="3709988"/>
          <p14:tracePt t="7532" x="8008938" y="3709988"/>
          <p14:tracePt t="7540" x="8042275" y="3709988"/>
          <p14:tracePt t="7546" x="8083550" y="3709988"/>
          <p14:tracePt t="7554" x="8129588" y="3709988"/>
          <p14:tracePt t="7562" x="8183563" y="3709988"/>
          <p14:tracePt t="7568" x="8251825" y="3695700"/>
          <p14:tracePt t="7576" x="8305800" y="3695700"/>
          <p14:tracePt t="7582" x="8353425" y="3695700"/>
          <p14:tracePt t="7589" x="8401050" y="3695700"/>
          <p14:tracePt t="7596" x="8440738" y="3695700"/>
          <p14:tracePt t="7604" x="8461375" y="3695700"/>
          <p14:tracePt t="7610" x="8482013" y="3695700"/>
          <p14:tracePt t="7618" x="8502650" y="3695700"/>
          <p14:tracePt t="7630" x="8548688" y="3695700"/>
          <p14:tracePt t="7638" x="8569325" y="3695700"/>
          <p14:tracePt t="7646" x="8575675" y="3695700"/>
          <p14:tracePt t="7653" x="8596313" y="3695700"/>
          <p14:tracePt t="7660" x="8637588" y="3689350"/>
          <p14:tracePt t="7666" x="8656638" y="3689350"/>
          <p14:tracePt t="7673" x="8691563" y="3689350"/>
          <p14:tracePt t="7680" x="8731250" y="3689350"/>
          <p14:tracePt t="7687" x="8751888" y="3689350"/>
          <p14:tracePt t="7697" x="8785225" y="3689350"/>
          <p14:tracePt t="7701" x="8812213" y="3689350"/>
          <p14:tracePt t="7709" x="8847138" y="3689350"/>
          <p14:tracePt t="7716" x="8866188" y="3689350"/>
          <p14:tracePt t="7723" x="8901113" y="3689350"/>
          <p14:tracePt t="7730" x="8928100" y="3689350"/>
          <p14:tracePt t="7737" x="8961438" y="3689350"/>
          <p14:tracePt t="7745" x="8982075" y="3689350"/>
          <p14:tracePt t="7751" x="9002713" y="3689350"/>
          <p14:tracePt t="7757" x="9029700" y="3689350"/>
          <p14:tracePt t="7764" x="9048750" y="3689350"/>
          <p14:tracePt t="7772" x="9069388" y="3689350"/>
          <p14:tracePt t="7780" x="9102725" y="3689350"/>
          <p14:tracePt t="7786" x="9129713" y="3689350"/>
          <p14:tracePt t="7793" x="9150350" y="3689350"/>
          <p14:tracePt t="7800" x="9170988" y="3689350"/>
          <p14:tracePt t="7807" x="9191625" y="3689350"/>
          <p14:tracePt t="7814" x="9212263" y="3689350"/>
          <p14:tracePt t="7821" x="9251950" y="3689350"/>
          <p14:tracePt t="7827" x="9272588" y="3689350"/>
          <p14:tracePt t="7835" x="9305925" y="3689350"/>
          <p14:tracePt t="7843" x="9332913" y="3702050"/>
          <p14:tracePt t="7848" x="9366250" y="3702050"/>
          <p14:tracePt t="7856" x="9386888" y="3702050"/>
          <p14:tracePt t="7863" x="9428163" y="3702050"/>
          <p14:tracePt t="7870" x="9461500" y="3702050"/>
          <p14:tracePt t="7878" x="9482138" y="3702050"/>
          <p14:tracePt t="7884" x="9521825" y="3702050"/>
          <p14:tracePt t="7891" x="9542463" y="3702050"/>
          <p14:tracePt t="7898" x="9575800" y="3702050"/>
          <p14:tracePt t="7905" x="9596438" y="3702050"/>
          <p14:tracePt t="7913" x="9637713" y="3702050"/>
          <p14:tracePt t="7919" x="9658350" y="3702050"/>
          <p14:tracePt t="7927" x="9691688" y="3702050"/>
          <p14:tracePt t="7932" x="9712325" y="3702050"/>
          <p14:tracePt t="7940" x="9752013" y="3716338"/>
          <p14:tracePt t="7946" x="9785350" y="3716338"/>
          <p14:tracePt t="7955" x="9805988" y="3716338"/>
          <p14:tracePt t="7963" x="9832975" y="3716338"/>
          <p14:tracePt t="7968" x="9853613" y="3729038"/>
          <p14:tracePt t="7976" x="9874250" y="3729038"/>
          <p14:tracePt t="7982" x="9894888" y="3729038"/>
          <p14:tracePt t="7989" x="9921875" y="3729038"/>
          <p14:tracePt t="7997" x="9940925" y="3736975"/>
          <p14:tracePt t="8004" x="9975850" y="3736975"/>
          <p14:tracePt t="8010" x="10002838" y="3736975"/>
          <p14:tracePt t="8017" x="10021888" y="3736975"/>
          <p14:tracePt t="8024" x="10042525" y="3749675"/>
          <p14:tracePt t="8030" x="10063163" y="3749675"/>
          <p14:tracePt t="8038" x="10090150" y="3749675"/>
          <p14:tracePt t="8047" x="10110788" y="3749675"/>
          <p14:tracePt t="8052" x="10131425" y="3749675"/>
          <p14:tracePt t="8059" x="10150475" y="3749675"/>
          <p14:tracePt t="8066" x="10171113" y="3749675"/>
          <p14:tracePt t="8074" x="10185400" y="3749675"/>
          <p14:tracePt t="8084" x="10204450" y="3749675"/>
          <p14:tracePt t="8087" x="10225088" y="3749675"/>
          <p14:tracePt t="8096" x="10231438" y="3749675"/>
          <p14:tracePt t="8101" x="10245725" y="3749675"/>
          <p14:tracePt t="8108" x="10252075" y="3749675"/>
          <p14:tracePt t="8114" x="10272713" y="3749675"/>
          <p14:tracePt t="8130" x="10285413" y="3749675"/>
          <p14:tracePt t="8138" x="10293350" y="3756025"/>
          <p14:tracePt t="8145" x="10306050" y="3756025"/>
          <p14:tracePt t="8158" x="10312400" y="3756025"/>
          <p14:tracePt t="8164" x="10312400" y="3770313"/>
          <p14:tracePt t="8172" x="10320338" y="3770313"/>
          <p14:tracePt t="8185" x="10333038" y="3770313"/>
          <p14:tracePt t="8208" x="10333038" y="3776663"/>
          <p14:tracePt t="8230" x="10333038" y="3790950"/>
          <p14:tracePt t="8257" x="10333038" y="3797300"/>
          <p14:tracePt t="8263" x="10326688" y="3797300"/>
          <p14:tracePt t="8273" x="10326688" y="3803650"/>
          <p14:tracePt t="8277" x="10320338" y="3803650"/>
          <p14:tracePt t="8284" x="10320338" y="3817938"/>
          <p14:tracePt t="8290" x="10312400" y="3817938"/>
          <p14:tracePt t="8297" x="10312400" y="3824288"/>
          <p14:tracePt t="8306" x="10299700" y="3824288"/>
          <p14:tracePt t="8313" x="10293350" y="3824288"/>
          <p14:tracePt t="8319" x="10279063" y="3824288"/>
          <p14:tracePt t="8326" x="10258425" y="3824288"/>
          <p14:tracePt t="8332" x="10252075" y="3824288"/>
          <p14:tracePt t="8348" x="10212388" y="3824288"/>
          <p14:tracePt t="8354" x="10185400" y="3824288"/>
          <p14:tracePt t="8363" x="10177463" y="3824288"/>
          <p14:tracePt t="8368" x="10158413" y="3824288"/>
          <p14:tracePt t="8376" x="10137775" y="3824288"/>
          <p14:tracePt t="8382" x="10123488" y="3810000"/>
          <p14:tracePt t="8389" x="10104438" y="3810000"/>
          <p14:tracePt t="8397" x="10083800" y="3810000"/>
          <p14:tracePt t="8404" x="10075863" y="3810000"/>
          <p14:tracePt t="8410" x="10056813" y="3810000"/>
          <p14:tracePt t="8417" x="10029825" y="3810000"/>
          <p14:tracePt t="8425" x="10009188" y="3810000"/>
          <p14:tracePt t="8430" x="9988550" y="3810000"/>
          <p14:tracePt t="8438" x="9955213" y="3810000"/>
          <p14:tracePt t="8446" x="9913938" y="3810000"/>
          <p14:tracePt t="8452" x="9867900" y="3817938"/>
          <p14:tracePt t="8459" x="9812338" y="3830638"/>
          <p14:tracePt t="8466" x="9745663" y="3830638"/>
          <p14:tracePt t="8474" x="9671050" y="3830638"/>
          <p14:tracePt t="8480" x="9602788" y="3844925"/>
          <p14:tracePt t="8488" x="9548813" y="3844925"/>
          <p14:tracePt t="8494" x="9482138" y="3857625"/>
          <p14:tracePt t="8502" x="9407525" y="3857625"/>
          <p14:tracePt t="8508" x="9359900" y="3857625"/>
          <p14:tracePt t="8515" x="9305925" y="3857625"/>
          <p14:tracePt t="8523" x="9285288" y="3857625"/>
          <p14:tracePt t="8530" x="9251950" y="3857625"/>
          <p14:tracePt t="8537" x="9231313" y="3857625"/>
          <p14:tracePt t="8543" x="9212263" y="3857625"/>
          <p14:tracePt t="8550" x="9185275" y="3857625"/>
          <p14:tracePt t="8557" x="9164638" y="3857625"/>
          <p14:tracePt t="8565" x="9158288" y="3857625"/>
          <p14:tracePt t="8571" x="9137650" y="3857625"/>
          <p14:tracePt t="8580" x="9110663" y="3857625"/>
          <p14:tracePt t="8586" x="9090025" y="3857625"/>
          <p14:tracePt t="8593" x="9069388" y="3857625"/>
          <p14:tracePt t="8599" x="9048750" y="3857625"/>
          <p14:tracePt t="8607" x="9021763" y="3871913"/>
          <p14:tracePt t="8614" x="8988425" y="3871913"/>
          <p14:tracePt t="8621" x="8967788" y="3871913"/>
          <p14:tracePt t="8629" x="8934450" y="3871913"/>
          <p14:tracePt t="8635" x="8907463" y="3871913"/>
          <p14:tracePt t="8642" x="8874125" y="3871913"/>
          <p14:tracePt t="8648" x="8839200" y="3871913"/>
          <p14:tracePt t="8657" x="8820150" y="3871913"/>
          <p14:tracePt t="8663" x="8793163" y="3884613"/>
          <p14:tracePt t="8670" x="8772525" y="3884613"/>
          <p14:tracePt t="8679" x="8745538" y="3898900"/>
          <p14:tracePt t="8683" x="8712200" y="3898900"/>
          <p14:tracePt t="8692" x="8691563" y="3898900"/>
          <p14:tracePt t="8697" x="8670925" y="3905250"/>
          <p14:tracePt t="8705" x="8643938" y="3905250"/>
          <p14:tracePt t="8713" x="8623300" y="3919538"/>
          <p14:tracePt t="8718" x="8602663" y="3919538"/>
          <p14:tracePt t="8727" x="8575675" y="3932238"/>
          <p14:tracePt t="8732" x="8556625" y="3932238"/>
          <p14:tracePt t="8741" x="8521700" y="3932238"/>
          <p14:tracePt t="8747" x="8494713" y="3938588"/>
          <p14:tracePt t="8754" x="8475663" y="3952875"/>
          <p14:tracePt t="8763" x="8455025" y="3952875"/>
          <p14:tracePt t="8768" x="8440738" y="3952875"/>
          <p14:tracePt t="8775" x="8420100" y="3965575"/>
          <p14:tracePt t="8782" x="8401050" y="3973513"/>
          <p14:tracePt t="8789" x="8386763" y="3973513"/>
          <p14:tracePt t="8796" x="8380413" y="3986213"/>
          <p14:tracePt t="8803" x="8374063" y="3986213"/>
          <p14:tracePt t="8810" x="8347075" y="3992563"/>
          <p14:tracePt t="8817" x="8339138" y="3992563"/>
          <p14:tracePt t="8824" x="8332788" y="3992563"/>
          <p14:tracePt t="8831" x="8320088" y="4006850"/>
          <p14:tracePt t="8839" x="8312150" y="4006850"/>
          <p14:tracePt t="8849" x="8312150" y="4013200"/>
          <p14:tracePt t="8852" x="8299450" y="4013200"/>
          <p14:tracePt t="8859" x="8293100" y="4013200"/>
          <p14:tracePt t="8866" x="8278813" y="4027488"/>
          <p14:tracePt t="8873" x="8272463" y="4027488"/>
          <p14:tracePt t="8881" x="8266113" y="4033838"/>
          <p14:tracePt t="8897" x="8251825" y="4040188"/>
          <p14:tracePt t="8901" x="8245475" y="4040188"/>
          <p14:tracePt t="8909" x="8231188" y="4040188"/>
          <p14:tracePt t="8915" x="8224838" y="4054475"/>
          <p14:tracePt t="8923" x="8212138" y="4054475"/>
          <p14:tracePt t="8929" x="8204200" y="4060825"/>
          <p14:tracePt t="8937" x="8197850" y="4060825"/>
          <p14:tracePt t="8943" x="8183563" y="4073525"/>
          <p14:tracePt t="8950" x="8177213" y="4073525"/>
          <p14:tracePt t="8965" x="8164513" y="4081463"/>
          <p14:tracePt t="8972" x="8156575" y="4081463"/>
          <p14:tracePt t="8980" x="8156575" y="4094163"/>
          <p14:tracePt t="8986" x="8150225" y="4094163"/>
          <p14:tracePt t="8999" x="8137525" y="4094163"/>
          <p14:tracePt t="9014" x="8129588" y="4094163"/>
          <p14:tracePt t="9079" x="8129588" y="4087813"/>
          <p14:tracePt t="9092" x="8129588" y="4081463"/>
          <p14:tracePt t="9113" x="8129588" y="4067175"/>
          <p14:tracePt t="9128" x="8129588" y="4060825"/>
          <p14:tracePt t="9133" x="8129588" y="4046538"/>
          <p14:tracePt t="9140" x="8129588" y="4040188"/>
          <p14:tracePt t="9148" x="8129588" y="4033838"/>
          <p14:tracePt t="9155" x="8129588" y="4019550"/>
          <p14:tracePt t="9164" x="8129588" y="4013200"/>
          <p14:tracePt t="9167" x="8129588" y="4000500"/>
          <p14:tracePt t="9175" x="8129588" y="3979863"/>
          <p14:tracePt t="9181" x="8143875" y="3959225"/>
          <p14:tracePt t="9189" x="8143875" y="3946525"/>
          <p14:tracePt t="9197" x="8150225" y="3925888"/>
          <p14:tracePt t="9204" x="8150225" y="3905250"/>
          <p14:tracePt t="9210" x="8164513" y="3884613"/>
          <p14:tracePt t="9216" x="8170863" y="3871913"/>
          <p14:tracePt t="9223" x="8183563" y="3851275"/>
          <p14:tracePt t="9231" x="8197850" y="3830638"/>
          <p14:tracePt t="9240" x="8197850" y="3810000"/>
          <p14:tracePt t="9247" x="8204200" y="3797300"/>
          <p14:tracePt t="9259" x="8204200" y="3776663"/>
          <p14:tracePt t="9261" x="8218488" y="3770313"/>
          <p14:tracePt t="9265" x="8218488" y="3756025"/>
          <p14:tracePt t="9273" x="8218488" y="3736975"/>
          <p14:tracePt t="9279" x="8224838" y="3729038"/>
          <p14:tracePt t="9288" x="8224838" y="3716338"/>
          <p14:tracePt t="9295" x="8231188" y="3709988"/>
          <p14:tracePt t="9301" x="8231188" y="3689350"/>
          <p14:tracePt t="9308" x="8231188" y="3683000"/>
          <p14:tracePt t="9315" x="8231188" y="3668713"/>
          <p14:tracePt t="9322" x="8231188" y="3662363"/>
          <p14:tracePt t="9330" x="8231188" y="3648075"/>
          <p14:tracePt t="9347" x="8224838" y="3629025"/>
          <p14:tracePt t="9353" x="8212138" y="3621088"/>
          <p14:tracePt t="9357" x="8204200" y="3621088"/>
          <p14:tracePt t="9364" x="8183563" y="3608388"/>
          <p14:tracePt t="9371" x="8170863" y="3608388"/>
          <p14:tracePt t="9379" x="8150225" y="3602038"/>
          <p14:tracePt t="9386" x="8129588" y="3602038"/>
          <p14:tracePt t="9394" x="8116888" y="3602038"/>
          <p14:tracePt t="9399" x="8096250" y="3602038"/>
          <p14:tracePt t="9406" x="8075613" y="3602038"/>
          <p14:tracePt t="9413" x="8069263" y="3614738"/>
          <p14:tracePt t="9421" x="8048625" y="3614738"/>
          <p14:tracePt t="9428" x="8021638" y="3614738"/>
          <p14:tracePt t="9434" x="8015288" y="3621088"/>
          <p14:tracePt t="9441" x="7994650" y="3621088"/>
          <p14:tracePt t="9448" x="7975600" y="3635375"/>
          <p14:tracePt t="9456" x="7947025" y="3648075"/>
          <p14:tracePt t="9463" x="7940675" y="3656013"/>
          <p14:tracePt t="9473" x="7927975" y="3668713"/>
          <p14:tracePt t="9477" x="7907338" y="3668713"/>
          <p14:tracePt t="9483" x="7886700" y="3675063"/>
          <p14:tracePt t="9491" x="7866063" y="3689350"/>
          <p14:tracePt t="9498" x="7853363" y="3695700"/>
          <p14:tracePt t="9505" x="7832725" y="3709988"/>
          <p14:tracePt t="9513" x="7812088" y="3722688"/>
          <p14:tracePt t="9520" x="7799388" y="3729038"/>
          <p14:tracePt t="9525" x="7778750" y="3729038"/>
          <p14:tracePt t="9532" x="7758113" y="3743325"/>
          <p14:tracePt t="9540" x="7745413" y="3749675"/>
          <p14:tracePt t="9546" x="7724775" y="3763963"/>
          <p14:tracePt t="9553" x="7718425" y="3770313"/>
          <p14:tracePt t="9561" x="7704138" y="3783013"/>
          <p14:tracePt t="9567" x="7697788" y="3790950"/>
          <p14:tracePt t="9575" x="7683500" y="3790950"/>
          <p14:tracePt t="9580" x="7677150" y="3797300"/>
          <p14:tracePt t="9588" x="7670800" y="3810000"/>
          <p14:tracePt t="9595" x="7670800" y="3817938"/>
          <p14:tracePt t="9603" x="7656513" y="3830638"/>
          <p14:tracePt t="9609" x="7656513" y="3836988"/>
          <p14:tracePt t="9616" x="7656513" y="3851275"/>
          <p14:tracePt t="9631" x="7656513" y="3857625"/>
          <p14:tracePt t="9637" x="7656513" y="3865563"/>
          <p14:tracePt t="9646" x="7656513" y="3878263"/>
          <p14:tracePt t="9652" x="7656513" y="3884613"/>
          <p14:tracePt t="9662" x="7656513" y="3898900"/>
          <p14:tracePt t="9673" x="7656513" y="3905250"/>
          <p14:tracePt t="9680" x="7664450" y="3919538"/>
          <p14:tracePt t="9687" x="7664450" y="3925888"/>
          <p14:tracePt t="9694" x="7664450" y="3932238"/>
          <p14:tracePt t="9701" x="7670800" y="3946525"/>
          <p14:tracePt t="9715" x="7677150" y="3952875"/>
          <p14:tracePt t="9728" x="7677150" y="3965575"/>
          <p14:tracePt t="9730" x="7691438" y="3973513"/>
          <p14:tracePt t="9736" x="7691438" y="3979863"/>
          <p14:tracePt t="9744" x="7691438" y="4000500"/>
          <p14:tracePt t="9750" x="7697788" y="4013200"/>
          <p14:tracePt t="9757" x="7697788" y="4033838"/>
          <p14:tracePt t="9764" x="7710488" y="4067175"/>
          <p14:tracePt t="9771" x="7724775" y="4094163"/>
          <p14:tracePt t="9780" x="7739063" y="4148138"/>
          <p14:tracePt t="9785" x="7745413" y="4168775"/>
          <p14:tracePt t="9793" x="7758113" y="4202113"/>
          <p14:tracePt t="9799" x="7772400" y="4243388"/>
          <p14:tracePt t="9807" x="7785100" y="4276725"/>
          <p14:tracePt t="9813" x="7799388" y="4318000"/>
          <p14:tracePt t="9820" x="7805738" y="4337050"/>
          <p14:tracePt t="9829" x="7820025" y="4364038"/>
          <p14:tracePt t="9833" x="7832725" y="4371975"/>
          <p14:tracePt t="9842" x="7839075" y="4392613"/>
          <p14:tracePt t="9848" x="7853363" y="4419600"/>
          <p14:tracePt t="9856" x="7859713" y="4425950"/>
          <p14:tracePt t="9863" x="7874000" y="4438650"/>
          <p14:tracePt t="9869" x="7880350" y="4459288"/>
          <p14:tracePt t="9877" x="7893050" y="4465638"/>
          <p14:tracePt t="9883" x="7900988" y="4465638"/>
          <p14:tracePt t="9890" x="7913688" y="4479925"/>
          <p14:tracePt t="9897" x="7934325" y="4486275"/>
          <p14:tracePt t="9905" x="7934325" y="4492625"/>
          <p14:tracePt t="9913" x="7940675" y="4506913"/>
          <p14:tracePt t="9919" x="7954963" y="4513263"/>
          <p14:tracePt t="9926" x="7975600" y="4513263"/>
          <p14:tracePt t="9933" x="7981950" y="4527550"/>
          <p14:tracePt t="9942" x="7988300" y="4533900"/>
          <p14:tracePt t="9946" x="8015288" y="4546600"/>
          <p14:tracePt t="9954" x="8021638" y="4546600"/>
          <p14:tracePt t="9961" x="8029575" y="4554538"/>
          <p14:tracePt t="9968" x="8042275" y="4554538"/>
          <p14:tracePt t="9974" x="8062913" y="4567238"/>
          <p14:tracePt t="9981" x="8069263" y="4573588"/>
          <p14:tracePt t="9988" x="8089900" y="4573588"/>
          <p14:tracePt t="9996" x="8116888" y="4587875"/>
          <p14:tracePt t="10005" x="8137525" y="4600575"/>
          <p14:tracePt t="10010" x="8156575" y="4600575"/>
          <p14:tracePt t="10016" x="8183563" y="4608513"/>
          <p14:tracePt t="10024" x="8218488" y="4608513"/>
          <p14:tracePt t="10030" x="8258175" y="4608513"/>
          <p14:tracePt t="10039" x="8278813" y="4621213"/>
          <p14:tracePt t="10047" x="8312150" y="4621213"/>
          <p14:tracePt t="10052" x="8339138" y="4635500"/>
          <p14:tracePt t="10059" x="8374063" y="4635500"/>
          <p14:tracePt t="10067" x="8393113" y="4635500"/>
          <p14:tracePt t="10073" x="8434388" y="4635500"/>
          <p14:tracePt t="10080" x="8455025" y="4635500"/>
          <p14:tracePt t="10087" x="8488363" y="4635500"/>
          <p14:tracePt t="10094" x="8509000" y="4635500"/>
          <p14:tracePt t="10101" x="8548688" y="4627563"/>
          <p14:tracePt t="10108" x="8583613" y="4627563"/>
          <p14:tracePt t="10115" x="8623300" y="4614863"/>
          <p14:tracePt t="10122" x="8643938" y="4614863"/>
          <p14:tracePt t="10130" x="8677275" y="4614863"/>
          <p14:tracePt t="10136" x="8718550" y="4600575"/>
          <p14:tracePt t="10143" x="8739188" y="4600575"/>
          <p14:tracePt t="10150" x="8772525" y="4587875"/>
          <p14:tracePt t="10157" x="8799513" y="4587875"/>
          <p14:tracePt t="10163" x="8832850" y="4587875"/>
          <p14:tracePt t="10171" x="8853488" y="4587875"/>
          <p14:tracePt t="10180" x="8886825" y="4587875"/>
          <p14:tracePt t="10186" x="8913813" y="4587875"/>
          <p14:tracePt t="10193" x="8948738" y="4587875"/>
          <p14:tracePt t="10199" x="8982075" y="4587875"/>
          <p14:tracePt t="10206" x="9002713" y="4587875"/>
          <p14:tracePt t="10213" x="9042400" y="4587875"/>
          <p14:tracePt t="10221" x="9063038" y="4587875"/>
          <p14:tracePt t="10227" x="9096375" y="4587875"/>
          <p14:tracePt t="10234" x="9123363" y="4587875"/>
          <p14:tracePt t="10242" x="9158288" y="4587875"/>
          <p14:tracePt t="10248" x="9177338" y="4587875"/>
          <p14:tracePt t="10256" x="9212263" y="4587875"/>
          <p14:tracePt t="10263" x="9239250" y="4587875"/>
          <p14:tracePt t="10270" x="9272588" y="4587875"/>
          <p14:tracePt t="10276" x="9305925" y="4587875"/>
          <p14:tracePt t="10284" x="9347200" y="4587875"/>
          <p14:tracePt t="10290" x="9380538" y="4587875"/>
          <p14:tracePt t="10297" x="9401175" y="4587875"/>
          <p14:tracePt t="10305" x="9440863" y="4587875"/>
          <p14:tracePt t="10313" x="9475788" y="4587875"/>
          <p14:tracePt t="10319" x="9494838" y="4587875"/>
          <p14:tracePt t="10326" x="9529763" y="4587875"/>
          <p14:tracePt t="10332" x="9556750" y="4581525"/>
          <p14:tracePt t="10340" x="9590088" y="4581525"/>
          <p14:tracePt t="10347" x="9631363" y="4581525"/>
          <p14:tracePt t="10353" x="9664700" y="4567238"/>
          <p14:tracePt t="10363" x="9698038" y="4567238"/>
          <p14:tracePt t="10367" x="9739313" y="4554538"/>
          <p14:tracePt t="10374" x="9772650" y="4554538"/>
          <p14:tracePt t="10381" x="9812338" y="4540250"/>
          <p14:tracePt t="10388" x="9847263" y="4540250"/>
          <p14:tracePt t="10397" x="9867900" y="4540250"/>
          <p14:tracePt t="10403" x="9907588" y="4527550"/>
          <p14:tracePt t="10409" x="9928225" y="4527550"/>
          <p14:tracePt t="10416" x="9961563" y="4519613"/>
          <p14:tracePt t="10424" x="9988550" y="4506913"/>
          <p14:tracePt t="10429" x="10021888" y="4506913"/>
          <p14:tracePt t="10438" x="10048875" y="4492625"/>
          <p14:tracePt t="10447" x="10069513" y="4479925"/>
          <p14:tracePt t="10452" x="10090150" y="4473575"/>
          <p14:tracePt t="10459" x="10117138" y="4459288"/>
          <p14:tracePt t="10471" x="10137775" y="4446588"/>
          <p14:tracePt t="10478" x="10177463" y="4446588"/>
          <p14:tracePt t="10479" x="10198100" y="4438650"/>
          <p14:tracePt t="10487" x="10218738" y="4425950"/>
          <p14:tracePt t="10494" x="10245725" y="4411663"/>
          <p14:tracePt t="10501" x="10266363" y="4398963"/>
          <p14:tracePt t="10508" x="10293350" y="4378325"/>
          <p14:tracePt t="10514" x="10312400" y="4364038"/>
          <p14:tracePt t="10522" x="10340975" y="4351338"/>
          <p14:tracePt t="10529" x="10347325" y="4344988"/>
          <p14:tracePt t="10536" x="10367963" y="4324350"/>
          <p14:tracePt t="10543" x="10394950" y="4310063"/>
          <p14:tracePt t="10551" x="10401300" y="4303713"/>
          <p14:tracePt t="10556" x="10414000" y="4291013"/>
          <p14:tracePt t="10563" x="10434638" y="4291013"/>
          <p14:tracePt t="10570" x="10434638" y="4283075"/>
          <p14:tracePt t="10577" x="10440988" y="4270375"/>
          <p14:tracePt t="10586" x="10448925" y="4264025"/>
          <p14:tracePt t="10591" x="10461625" y="4256088"/>
          <p14:tracePt t="10598" x="10461625" y="4243388"/>
          <p14:tracePt t="10606" x="10467975" y="4237038"/>
          <p14:tracePt t="10620" x="10482263" y="4222750"/>
          <p14:tracePt t="10627" x="10482263" y="4216400"/>
          <p14:tracePt t="10634" x="10482263" y="4202113"/>
          <p14:tracePt t="10642" x="10482263" y="4195763"/>
          <p14:tracePt t="10647" x="10482263" y="4189413"/>
          <p14:tracePt t="10656" x="10482263" y="4175125"/>
          <p14:tracePt t="10669" x="10482263" y="4156075"/>
          <p14:tracePt t="10683" x="10482263" y="4148138"/>
          <p14:tracePt t="10691" x="10475913" y="4135438"/>
          <p14:tracePt t="10697" x="10475913" y="4129088"/>
          <p14:tracePt t="10705" x="10467975" y="4121150"/>
          <p14:tracePt t="10713" x="10467975" y="4108450"/>
          <p14:tracePt t="10718" x="10455275" y="4100513"/>
          <p14:tracePt t="10732" x="10448925" y="4087813"/>
          <p14:tracePt t="10740" x="10440988" y="4081463"/>
          <p14:tracePt t="10747" x="10428288" y="4067175"/>
          <p14:tracePt t="10754" x="10421938" y="4060825"/>
          <p14:tracePt t="10760" x="10407650" y="4054475"/>
          <p14:tracePt t="10768" x="10407650" y="4040188"/>
          <p14:tracePt t="10774" x="10401300" y="4040188"/>
          <p14:tracePt t="10781" x="10380663" y="4033838"/>
          <p14:tracePt t="10789" x="10367963" y="4019550"/>
          <p14:tracePt t="10797" x="10360025" y="4013200"/>
          <p14:tracePt t="10803" x="10347325" y="3992563"/>
          <p14:tracePt t="10810" x="10326688" y="3979863"/>
          <p14:tracePt t="10817" x="10299700" y="3952875"/>
          <p14:tracePt t="10823" x="10279063" y="3932238"/>
          <p14:tracePt t="10830" x="10239375" y="3905250"/>
          <p14:tracePt t="10838" x="10198100" y="3865563"/>
          <p14:tracePt t="10847" x="10144125" y="3824288"/>
          <p14:tracePt t="10851" x="10104438" y="3783013"/>
          <p14:tracePt t="10858" x="10042525" y="3736975"/>
          <p14:tracePt t="10865" x="10002838" y="3702050"/>
          <p14:tracePt t="10871" x="9967913" y="3662363"/>
          <p14:tracePt t="10880" x="9928225" y="3621088"/>
          <p14:tracePt t="10887" x="9886950" y="3594100"/>
          <p14:tracePt t="10894" x="9853613" y="3575050"/>
          <p14:tracePt t="10900" x="9812338" y="3546475"/>
          <p14:tracePt t="10908" x="9772650" y="3519488"/>
          <p14:tracePt t="10914" x="9739313" y="3492500"/>
          <p14:tracePt t="10923" x="9685338" y="3479800"/>
          <p14:tracePt t="10929" x="9610725" y="3465513"/>
          <p14:tracePt t="10936" x="9556750" y="3438525"/>
          <p14:tracePt t="10944" x="9461500" y="3425825"/>
          <p14:tracePt t="10950" x="9366250" y="3411538"/>
          <p14:tracePt t="10957" x="9272588" y="3392488"/>
          <p14:tracePt t="10963" x="9177338" y="3392488"/>
          <p14:tracePt t="10971" x="9083675" y="3378200"/>
          <p14:tracePt t="10979" x="9015413" y="3378200"/>
          <p14:tracePt t="10986" x="8948738" y="3378200"/>
          <p14:tracePt t="10992" x="8880475" y="3378200"/>
          <p14:tracePt t="10998" x="8805863" y="3378200"/>
          <p14:tracePt t="11007" x="8739188" y="3378200"/>
          <p14:tracePt t="11013" x="8670925" y="3378200"/>
          <p14:tracePt t="11020" x="8616950" y="3384550"/>
          <p14:tracePt t="11027" x="8548688" y="3384550"/>
          <p14:tracePt t="11034" x="8494713" y="3384550"/>
          <p14:tracePt t="11041" x="8448675" y="3384550"/>
          <p14:tracePt t="11047" x="8407400" y="3398838"/>
          <p14:tracePt t="11056" x="8374063" y="3398838"/>
          <p14:tracePt t="11063" x="8332788" y="3398838"/>
          <p14:tracePt t="11069" x="8285163" y="3411538"/>
          <p14:tracePt t="11077" x="8245475" y="3411538"/>
          <p14:tracePt t="11083" x="8197850" y="3411538"/>
          <p14:tracePt t="11090" x="8156575" y="3419475"/>
          <p14:tracePt t="11097" x="8110538" y="3432175"/>
          <p14:tracePt t="11105" x="8056563" y="3446463"/>
          <p14:tracePt t="11114" x="8002588" y="3459163"/>
          <p14:tracePt t="11119" x="7954963" y="3473450"/>
          <p14:tracePt t="11126" x="7913688" y="3486150"/>
          <p14:tracePt t="11132" x="7859713" y="3500438"/>
          <p14:tracePt t="11139" x="7839075" y="3513138"/>
          <p14:tracePt t="11146" x="7805738" y="3519488"/>
          <p14:tracePt t="11153" x="7793038" y="3533775"/>
          <p14:tracePt t="11161" x="7772400" y="3540125"/>
          <p14:tracePt t="11167" x="7766050" y="3554413"/>
          <p14:tracePt t="11175" x="7751763" y="3554413"/>
          <p14:tracePt t="11180" x="7731125" y="3560763"/>
          <p14:tracePt t="11189" x="7724775" y="3575050"/>
          <p14:tracePt t="11197" x="7710488" y="3581400"/>
          <p14:tracePt t="11202" x="7710488" y="3594100"/>
          <p14:tracePt t="11209" x="7704138" y="3602038"/>
          <p14:tracePt t="11216" x="7691438" y="3608388"/>
          <p14:tracePt t="11224" x="7683500" y="3608388"/>
          <p14:tracePt t="11229" x="7670800" y="3621088"/>
          <p14:tracePt t="11238" x="7664450" y="3629025"/>
          <p14:tracePt t="11246" x="7664450" y="3641725"/>
          <p14:tracePt t="11252" x="7664450" y="3662363"/>
          <p14:tracePt t="11258" x="7656513" y="3668713"/>
          <p14:tracePt t="11265" x="7643813" y="3683000"/>
          <p14:tracePt t="11272" x="7637463" y="3689350"/>
          <p14:tracePt t="11279" x="7637463" y="3709988"/>
          <p14:tracePt t="11286" x="7623175" y="3716338"/>
          <p14:tracePt t="11294" x="7616825" y="3743325"/>
          <p14:tracePt t="11300" x="7616825" y="3763963"/>
          <p14:tracePt t="11307" x="7602538" y="3797300"/>
          <p14:tracePt t="11314" x="7575550" y="3851275"/>
          <p14:tracePt t="11321" x="7562850" y="3892550"/>
          <p14:tracePt t="11329" x="7548563" y="3959225"/>
          <p14:tracePt t="11347" x="7508875" y="4067175"/>
          <p14:tracePt t="11349" x="7508875" y="4135438"/>
          <p14:tracePt t="11357" x="7494588" y="4189413"/>
          <p14:tracePt t="11365" x="7481888" y="4264025"/>
          <p14:tracePt t="11371" x="7467600" y="4357688"/>
          <p14:tracePt t="11380" x="7467600" y="4425950"/>
          <p14:tracePt t="11385" x="7473950" y="4519613"/>
          <p14:tracePt t="11392" x="7473950" y="4594225"/>
          <p14:tracePt t="11398" x="7488238" y="4662488"/>
          <p14:tracePt t="11406" x="7500938" y="4737100"/>
          <p14:tracePt t="11413" x="7535863" y="4818063"/>
          <p14:tracePt t="11420" x="7548563" y="4864100"/>
          <p14:tracePt t="11427" x="7562850" y="4905375"/>
          <p14:tracePt t="11434" x="7569200" y="4953000"/>
          <p14:tracePt t="11441" x="7596188" y="4979988"/>
          <p14:tracePt t="11450" x="7610475" y="5000625"/>
          <p14:tracePt t="11456" x="7610475" y="5027613"/>
          <p14:tracePt t="11462" x="7616825" y="5046663"/>
          <p14:tracePt t="11470" x="7629525" y="5054600"/>
          <p14:tracePt t="11476" x="7637463" y="5081588"/>
          <p14:tracePt t="11483" x="7664450" y="5087938"/>
          <p14:tracePt t="11490" x="7670800" y="5100638"/>
          <p14:tracePt t="11496" x="7691438" y="5108575"/>
          <p14:tracePt t="11504" x="7731125" y="5108575"/>
          <p14:tracePt t="11513" x="7766050" y="5108575"/>
          <p14:tracePt t="11518" x="7832725" y="5108575"/>
          <p14:tracePt t="11525" x="7927975" y="5100638"/>
          <p14:tracePt t="11532" x="8062913" y="5081588"/>
          <p14:tracePt t="11539" x="8183563" y="5046663"/>
          <p14:tracePt t="11546" x="8320088" y="5033963"/>
          <p14:tracePt t="11553" x="8461375" y="4979988"/>
          <p14:tracePt t="11561" x="8583613" y="4946650"/>
          <p14:tracePt t="11569" x="8704263" y="4911725"/>
          <p14:tracePt t="11574" x="8839200" y="4878388"/>
          <p14:tracePt t="11581" x="8934450" y="4857750"/>
          <p14:tracePt t="11588" x="9029700" y="4845050"/>
          <p14:tracePt t="11596" x="9123363" y="4830763"/>
          <p14:tracePt t="11603" x="9224963" y="4797425"/>
          <p14:tracePt t="11610" x="9272588" y="4783138"/>
          <p14:tracePt t="11616" x="9347200" y="4770438"/>
          <p14:tracePt t="11623" x="9401175" y="4756150"/>
          <p14:tracePt t="11630" x="9475788" y="4743450"/>
          <p14:tracePt t="11638" x="9548813" y="4729163"/>
          <p14:tracePt t="11646" x="9623425" y="4710113"/>
          <p14:tracePt t="11651" x="9691688" y="4695825"/>
          <p14:tracePt t="11662" x="9766300" y="4683125"/>
          <p14:tracePt t="11665" x="9820275" y="4668838"/>
          <p14:tracePt t="11673" x="9853613" y="4668838"/>
          <p14:tracePt t="11680" x="9894888" y="4654550"/>
          <p14:tracePt t="11687" x="9928225" y="4641850"/>
          <p14:tracePt t="11694" x="9955213" y="4635500"/>
          <p14:tracePt t="11700" x="9961563" y="4635500"/>
          <p14:tracePt t="11707" x="9975850" y="4621213"/>
          <p14:tracePt t="11714" x="9982200" y="4614863"/>
          <p14:tracePt t="11727" x="9988550" y="4614863"/>
          <p14:tracePt t="11729" x="10002838" y="4600575"/>
          <p14:tracePt t="11736" x="10009188" y="4594225"/>
          <p14:tracePt t="11743" x="10009188" y="4587875"/>
          <p14:tracePt t="11749" x="10021888" y="4573588"/>
          <p14:tracePt t="11757" x="10021888" y="4567238"/>
          <p14:tracePt t="11763" x="10021888" y="4554538"/>
          <p14:tracePt t="11771" x="10029825" y="4554538"/>
          <p14:tracePt t="11780" x="10029825" y="4546600"/>
          <p14:tracePt t="11785" x="10042525" y="4527550"/>
          <p14:tracePt t="11792" x="10042525" y="4513263"/>
          <p14:tracePt t="11800" x="10048875" y="4506913"/>
          <p14:tracePt t="12047" x="9793288" y="3884613"/>
          <p14:tracePt t="12052" x="9421813" y="3040063"/>
          <p14:tracePt t="12059" x="9117013" y="2209800"/>
          <p14:tracePt t="12065" x="8826500" y="1419225"/>
          <p14:tracePt t="12072" x="8569325" y="682625"/>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CE5CA-6F24-C740-23DA-DE3FE43AC6EA}"/>
              </a:ext>
            </a:extLst>
          </p:cNvPr>
          <p:cNvSpPr>
            <a:spLocks noGrp="1"/>
          </p:cNvSpPr>
          <p:nvPr>
            <p:ph type="title"/>
          </p:nvPr>
        </p:nvSpPr>
        <p:spPr/>
        <p:txBody>
          <a:bodyPr/>
          <a:lstStyle/>
          <a:p>
            <a:r>
              <a:rPr lang="en-US" dirty="0"/>
              <a:t>Android App Preview</a:t>
            </a:r>
          </a:p>
        </p:txBody>
      </p:sp>
      <p:sp>
        <p:nvSpPr>
          <p:cNvPr id="3" name="Content Placeholder 2">
            <a:extLst>
              <a:ext uri="{FF2B5EF4-FFF2-40B4-BE49-F238E27FC236}">
                <a16:creationId xmlns:a16="http://schemas.microsoft.com/office/drawing/2014/main" id="{8AB7EC34-66BC-E2EC-3A04-9DDF91EDCE25}"/>
              </a:ext>
            </a:extLst>
          </p:cNvPr>
          <p:cNvSpPr>
            <a:spLocks noGrp="1"/>
          </p:cNvSpPr>
          <p:nvPr>
            <p:ph idx="1"/>
          </p:nvPr>
        </p:nvSpPr>
        <p:spPr/>
        <p:txBody>
          <a:bodyPr>
            <a:normAutofit/>
          </a:bodyPr>
          <a:lstStyle/>
          <a:p>
            <a:pPr marL="0" indent="0">
              <a:buNone/>
            </a:pPr>
            <a:endParaRPr lang="en-US" sz="3200" b="1" dirty="0">
              <a:hlinkClick r:id="rId4"/>
            </a:endParaRPr>
          </a:p>
          <a:p>
            <a:r>
              <a:rPr lang="en-US" sz="3200" b="1" dirty="0"/>
              <a:t>If you have an Android Device try our app by downloading it from here!</a:t>
            </a:r>
          </a:p>
          <a:p>
            <a:pPr lvl="1"/>
            <a:r>
              <a:rPr lang="en-US" sz="3200" b="1" dirty="0">
                <a:hlinkClick r:id="rId4"/>
              </a:rPr>
              <a:t>https://drive.google.com/file/d/1IR_H0E9-MomQvZa7heD4QEbatMtw2DOn/view?usp=sharing</a:t>
            </a:r>
            <a:endParaRPr lang="en-US" sz="3200" b="1" dirty="0"/>
          </a:p>
        </p:txBody>
      </p:sp>
      <p:pic>
        <p:nvPicPr>
          <p:cNvPr id="8" name="Audio 7">
            <a:hlinkClick r:id="" action="ppaction://media"/>
            <a:extLst>
              <a:ext uri="{FF2B5EF4-FFF2-40B4-BE49-F238E27FC236}">
                <a16:creationId xmlns:a16="http://schemas.microsoft.com/office/drawing/2014/main" id="{3E7677E7-1F82-04E9-F56A-AE25EAD6098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95923224"/>
      </p:ext>
    </p:extLst>
  </p:cSld>
  <p:clrMapOvr>
    <a:masterClrMapping/>
  </p:clrMapOvr>
  <mc:AlternateContent xmlns:mc="http://schemas.openxmlformats.org/markup-compatibility/2006" xmlns:p14="http://schemas.microsoft.com/office/powerpoint/2010/main">
    <mc:Choice Requires="p14">
      <p:transition spd="slow" p14:dur="2000" advTm="5831"/>
    </mc:Choice>
    <mc:Fallback xmlns="">
      <p:transition spd="slow" advTm="5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6DCBC3-B40C-ECA1-B7CA-5723AC2572F3}"/>
              </a:ext>
            </a:extLst>
          </p:cNvPr>
          <p:cNvSpPr>
            <a:spLocks noGrp="1"/>
          </p:cNvSpPr>
          <p:nvPr>
            <p:ph type="ctrTitle"/>
          </p:nvPr>
        </p:nvSpPr>
        <p:spPr>
          <a:xfrm>
            <a:off x="550862" y="123479"/>
            <a:ext cx="5340352" cy="900112"/>
          </a:xfrm>
        </p:spPr>
        <p:txBody>
          <a:bodyPr vert="horz" lIns="0" tIns="0" rIns="0" bIns="0" rtlCol="0" anchor="b" anchorCtr="0">
            <a:normAutofit fontScale="90000"/>
          </a:bodyPr>
          <a:lstStyle/>
          <a:p>
            <a:r>
              <a:rPr lang="en-US" kern="1200" dirty="0">
                <a:latin typeface="+mj-lt"/>
                <a:ea typeface="+mj-ea"/>
                <a:cs typeface="+mj-cs"/>
              </a:rPr>
              <a:t>Results</a:t>
            </a:r>
          </a:p>
        </p:txBody>
      </p:sp>
      <p:pic>
        <p:nvPicPr>
          <p:cNvPr id="6" name="Picture 5">
            <a:extLst>
              <a:ext uri="{FF2B5EF4-FFF2-40B4-BE49-F238E27FC236}">
                <a16:creationId xmlns:a16="http://schemas.microsoft.com/office/drawing/2014/main" id="{56396BA5-418B-F98C-3E78-9EAD0970E937}"/>
              </a:ext>
            </a:extLst>
          </p:cNvPr>
          <p:cNvPicPr>
            <a:picLocks noChangeAspect="1"/>
          </p:cNvPicPr>
          <p:nvPr/>
        </p:nvPicPr>
        <p:blipFill rotWithShape="1">
          <a:blip r:embed="rId4">
            <a:extLst>
              <a:ext uri="{28A0092B-C50C-407E-A947-70E740481C1C}">
                <a14:useLocalDpi xmlns:a14="http://schemas.microsoft.com/office/drawing/2010/main" val="0"/>
              </a:ext>
            </a:extLst>
          </a:blip>
          <a:srcRect l="31914" r="1334" b="-2"/>
          <a:stretch/>
        </p:blipFill>
        <p:spPr>
          <a:xfrm>
            <a:off x="8594148" y="225922"/>
            <a:ext cx="3092451" cy="3092451"/>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44" name="Group 43">
            <a:extLst>
              <a:ext uri="{FF2B5EF4-FFF2-40B4-BE49-F238E27FC236}">
                <a16:creationId xmlns:a16="http://schemas.microsoft.com/office/drawing/2014/main" id="{73840CF4-F848-4FE0-AEA6-C9E806911B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20950" y="549275"/>
            <a:ext cx="667802" cy="631474"/>
            <a:chOff x="10478914" y="1506691"/>
            <a:chExt cx="667802" cy="631474"/>
          </a:xfrm>
        </p:grpSpPr>
        <p:sp>
          <p:nvSpPr>
            <p:cNvPr id="45" name="Freeform: Shape 44">
              <a:extLst>
                <a:ext uri="{FF2B5EF4-FFF2-40B4-BE49-F238E27FC236}">
                  <a16:creationId xmlns:a16="http://schemas.microsoft.com/office/drawing/2014/main" id="{F4B46153-41DB-494F-9B08-EBCCF27283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Oval 45">
              <a:extLst>
                <a:ext uri="{FF2B5EF4-FFF2-40B4-BE49-F238E27FC236}">
                  <a16:creationId xmlns:a16="http://schemas.microsoft.com/office/drawing/2014/main" id="{7B6D42DA-2D84-4A50-A359-7A5C651B1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8" name="Oval 47">
            <a:extLst>
              <a:ext uri="{FF2B5EF4-FFF2-40B4-BE49-F238E27FC236}">
                <a16:creationId xmlns:a16="http://schemas.microsoft.com/office/drawing/2014/main" id="{94459D96-B947-4C7F-8BCA-915F8B07C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2954" y="5171203"/>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Picture 9">
            <a:extLst>
              <a:ext uri="{FF2B5EF4-FFF2-40B4-BE49-F238E27FC236}">
                <a16:creationId xmlns:a16="http://schemas.microsoft.com/office/drawing/2014/main" id="{77AF4F3E-2B5E-8EA5-E028-444D34061CCF}"/>
              </a:ext>
            </a:extLst>
          </p:cNvPr>
          <p:cNvPicPr>
            <a:picLocks noChangeAspect="1"/>
          </p:cNvPicPr>
          <p:nvPr/>
        </p:nvPicPr>
        <p:blipFill>
          <a:blip r:embed="rId5"/>
          <a:stretch>
            <a:fillRect/>
          </a:stretch>
        </p:blipFill>
        <p:spPr>
          <a:xfrm>
            <a:off x="550862" y="1772148"/>
            <a:ext cx="9124515" cy="4479055"/>
          </a:xfrm>
          <a:prstGeom prst="rect">
            <a:avLst/>
          </a:prstGeom>
        </p:spPr>
      </p:pic>
      <p:pic>
        <p:nvPicPr>
          <p:cNvPr id="7" name="Audio 6">
            <a:hlinkClick r:id="" action="ppaction://media"/>
            <a:extLst>
              <a:ext uri="{FF2B5EF4-FFF2-40B4-BE49-F238E27FC236}">
                <a16:creationId xmlns:a16="http://schemas.microsoft.com/office/drawing/2014/main" id="{FD422622-12C5-8B3F-6003-68F91BCF472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56722190"/>
      </p:ext>
    </p:extLst>
  </p:cSld>
  <p:clrMapOvr>
    <a:masterClrMapping/>
  </p:clrMapOvr>
  <mc:AlternateContent xmlns:mc="http://schemas.openxmlformats.org/markup-compatibility/2006" xmlns:p14="http://schemas.microsoft.com/office/powerpoint/2010/main">
    <mc:Choice Requires="p14">
      <p:transition spd="slow" p14:dur="2000" advTm="15039"/>
    </mc:Choice>
    <mc:Fallback xmlns="">
      <p:transition spd="slow" advTm="150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circle(in)">
                                      <p:cBhvr>
                                        <p:cTn id="11"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1315" x="3197225" y="2297113"/>
          <p14:tracePt t="1329" x="3189288" y="2297113"/>
          <p14:tracePt t="1351" x="3182938" y="2297113"/>
          <p14:tracePt t="1365" x="3170238" y="2297113"/>
          <p14:tracePt t="1378" x="3162300" y="2297113"/>
          <p14:tracePt t="1391" x="3149600" y="2297113"/>
          <p14:tracePt t="1400" x="3143250" y="2297113"/>
          <p14:tracePt t="1406" x="3135313" y="2297113"/>
          <p14:tracePt t="1427" x="3122613" y="2297113"/>
          <p14:tracePt t="1440" x="3116263" y="2297113"/>
          <p14:tracePt t="1448" x="3101975" y="2297113"/>
          <p14:tracePt t="1461" x="3095625" y="2297113"/>
          <p14:tracePt t="1469" x="3081338" y="2297113"/>
          <p14:tracePt t="1483" x="3074988" y="2297113"/>
          <p14:tracePt t="1490" x="3068638" y="2297113"/>
          <p14:tracePt t="1497" x="3054350" y="2297113"/>
          <p14:tracePt t="1511" x="3048000" y="2311400"/>
          <p14:tracePt t="1518" x="3033713" y="2311400"/>
          <p14:tracePt t="1527" x="3027363" y="2311400"/>
          <p14:tracePt t="1540" x="3014663" y="2311400"/>
          <p14:tracePt t="1546" x="3006725" y="2311400"/>
          <p14:tracePt t="1553" x="3000375" y="2311400"/>
          <p14:tracePt t="1568" x="2987675" y="2311400"/>
          <p14:tracePt t="1574" x="2979738" y="2311400"/>
          <p14:tracePt t="1581" x="2967038" y="2311400"/>
          <p14:tracePt t="1595" x="2960688" y="2311400"/>
          <p14:tracePt t="1602" x="2946400" y="2311400"/>
          <p14:tracePt t="1618" x="2940050" y="2311400"/>
          <p14:tracePt t="1630" x="2933700" y="2311400"/>
          <p14:tracePt t="1639" x="2919413" y="2311400"/>
          <p14:tracePt t="1651" x="2913063" y="2311400"/>
          <p14:tracePt t="1673" x="2898775" y="2311400"/>
          <p14:tracePt t="1679" x="2898775" y="2303463"/>
          <p14:tracePt t="1687" x="2892425" y="2303463"/>
          <p14:tracePt t="1693" x="2892425" y="2297113"/>
          <p14:tracePt t="1707" x="2886075" y="2297113"/>
          <p14:tracePt t="1723" x="2871788" y="2297113"/>
          <p14:tracePt t="1737" x="2865438" y="2290763"/>
          <p14:tracePt t="1756" x="2852738" y="2290763"/>
          <p14:tracePt t="1772" x="2844800" y="2290763"/>
          <p14:tracePt t="1791" x="2832100" y="2290763"/>
          <p14:tracePt t="1799" x="2832100" y="2276475"/>
          <p14:tracePt t="1855" x="2825750" y="2276475"/>
          <p14:tracePt t="1883" x="2817813" y="2270125"/>
          <p14:tracePt t="1932" x="2805113" y="2270125"/>
          <p14:tracePt t="1981" x="2797175" y="2270125"/>
          <p14:tracePt t="2023" x="2784475" y="2270125"/>
          <p14:tracePt t="2088" x="2778125" y="2270125"/>
          <p14:tracePt t="2247" x="2763838" y="2270125"/>
          <p14:tracePt t="2907" x="2770188" y="2270125"/>
          <p14:tracePt t="2928" x="2778125" y="2270125"/>
          <p14:tracePt t="2942" x="2790825" y="2270125"/>
          <p14:tracePt t="2955" x="2797175" y="2270125"/>
          <p14:tracePt t="2963" x="2817813" y="2284413"/>
          <p14:tracePt t="2969" x="2859088" y="2297113"/>
          <p14:tracePt t="2978" x="2925763" y="2324100"/>
          <p14:tracePt t="2984" x="3048000" y="2357438"/>
          <p14:tracePt t="2990" x="3209925" y="2392363"/>
          <p14:tracePt t="2997" x="3413125" y="2446338"/>
          <p14:tracePt t="3006" x="3622675" y="2506663"/>
          <p14:tracePt t="3011" x="3784600" y="2540000"/>
          <p14:tracePt t="3018" x="3919538" y="2540000"/>
          <p14:tracePt t="3025" x="4014788" y="2554288"/>
          <p14:tracePt t="3033" x="4081463" y="2554288"/>
          <p14:tracePt t="3039" x="4149725" y="2554288"/>
          <p14:tracePt t="3046" x="4224338" y="2554288"/>
          <p14:tracePt t="3055" x="4271963" y="2554288"/>
          <p14:tracePt t="3061" x="4325938" y="2554288"/>
          <p14:tracePt t="3068" x="4392613" y="2554288"/>
          <p14:tracePt t="3074" x="4440238" y="2554288"/>
          <p14:tracePt t="3082" x="4494213" y="2554288"/>
          <p14:tracePt t="3089" x="4527550" y="2554288"/>
          <p14:tracePt t="3096" x="4548188" y="2554288"/>
          <p14:tracePt t="3103" x="4589463" y="2554288"/>
          <p14:tracePt t="3110" x="4608513" y="2554288"/>
          <p14:tracePt t="3118" x="4629150" y="2554288"/>
          <p14:tracePt t="3123" x="4649788" y="2554288"/>
          <p14:tracePt t="3132" x="4676775" y="2540000"/>
          <p14:tracePt t="3139" x="4683125" y="2540000"/>
          <p14:tracePt t="3145" x="4703763" y="2527300"/>
          <p14:tracePt t="3152" x="4724400" y="2527300"/>
          <p14:tracePt t="3159" x="4751388" y="2520950"/>
          <p14:tracePt t="3166" x="4772025" y="2520950"/>
          <p14:tracePt t="3172" x="4805363" y="2520950"/>
          <p14:tracePt t="3180" x="4832350" y="2506663"/>
          <p14:tracePt t="3189" x="4865688" y="2506663"/>
          <p14:tracePt t="3194" x="4892675" y="2493963"/>
          <p14:tracePt t="3200" x="4927600" y="2493963"/>
          <p14:tracePt t="3207" x="4946650" y="2493963"/>
          <p14:tracePt t="3215" x="4967288" y="2493963"/>
          <p14:tracePt t="3222" x="4987925" y="2493963"/>
          <p14:tracePt t="3243" x="5054600" y="2500313"/>
          <p14:tracePt t="3249" x="5068888" y="2500313"/>
          <p14:tracePt t="3256" x="5075238" y="2506663"/>
          <p14:tracePt t="3264" x="5089525" y="2506663"/>
          <p14:tracePt t="3278" x="5095875" y="2520950"/>
          <p14:tracePt t="3322" x="5081588" y="2520950"/>
          <p14:tracePt t="3327" x="5075238" y="2520950"/>
          <p14:tracePt t="3334" x="5054600" y="2527300"/>
          <p14:tracePt t="3341" x="5014913" y="2540000"/>
          <p14:tracePt t="3348" x="4960938" y="2566988"/>
          <p14:tracePt t="3355" x="4818063" y="2641600"/>
          <p14:tracePt t="3362" x="4629150" y="2716213"/>
          <p14:tracePt t="3369" x="4392613" y="2811463"/>
          <p14:tracePt t="3376" x="4143375" y="2919413"/>
          <p14:tracePt t="3383" x="3852863" y="3027363"/>
          <p14:tracePt t="3389" x="3662363" y="3101975"/>
          <p14:tracePt t="3398" x="3479800" y="3175000"/>
          <p14:tracePt t="3405" x="3338513" y="3228975"/>
          <p14:tracePt t="3412" x="3216275" y="3282950"/>
          <p14:tracePt t="3418" x="3116263" y="3330575"/>
          <p14:tracePt t="3425" x="3014663" y="3384550"/>
          <p14:tracePt t="3432" x="2919413" y="3432175"/>
          <p14:tracePt t="3439" x="2838450" y="3479800"/>
          <p14:tracePt t="3447" x="2778125" y="3527425"/>
          <p14:tracePt t="3455" x="2724150" y="3567113"/>
          <p14:tracePt t="3460" x="2662238" y="3594100"/>
          <p14:tracePt t="3468" x="2608263" y="3621088"/>
          <p14:tracePt t="3474" x="2574925" y="3648075"/>
          <p14:tracePt t="3481" x="2533650" y="3675063"/>
          <p14:tracePt t="3489" x="2493963" y="3702050"/>
          <p14:tracePt t="3496" x="2473325" y="3736975"/>
          <p14:tracePt t="3503" x="2433638" y="3749675"/>
          <p14:tracePt t="3509" x="2413000" y="3776663"/>
          <p14:tracePt t="3517" x="2371725" y="3797300"/>
          <p14:tracePt t="3522" x="2352675" y="3810000"/>
          <p14:tracePt t="3530" x="2311400" y="3851275"/>
          <p14:tracePt t="3539" x="2284413" y="3857625"/>
          <p14:tracePt t="3545" x="2251075" y="3884613"/>
          <p14:tracePt t="3553" x="2209800" y="3911600"/>
          <p14:tracePt t="3559" x="2176463" y="3938588"/>
          <p14:tracePt t="3566" x="2135188" y="3952875"/>
          <p14:tracePt t="3572" x="2108200" y="3973513"/>
          <p14:tracePt t="3579" x="2074863" y="4000500"/>
          <p14:tracePt t="3589" x="2047875" y="4019550"/>
          <p14:tracePt t="3594" x="2014538" y="4033838"/>
          <p14:tracePt t="3601" x="1973263" y="4046538"/>
          <p14:tracePt t="3607" x="1952625" y="4073525"/>
          <p14:tracePt t="3615" x="1925638" y="4081463"/>
          <p14:tracePt t="3623" x="1919288" y="4094163"/>
          <p14:tracePt t="3629" x="1898650" y="4094163"/>
          <p14:tracePt t="3636" x="1871663" y="4100513"/>
          <p14:tracePt t="3643" x="1865313" y="4114800"/>
          <p14:tracePt t="3650" x="1844675" y="4121150"/>
          <p14:tracePt t="3656" x="1824038" y="4135438"/>
          <p14:tracePt t="3664" x="1797050" y="4148138"/>
          <p14:tracePt t="3672" x="1790700" y="4148138"/>
          <p14:tracePt t="3678" x="1770063" y="4156075"/>
          <p14:tracePt t="3685" x="1743075" y="4168775"/>
          <p14:tracePt t="3692" x="1736725" y="4183063"/>
          <p14:tracePt t="3699" x="1716088" y="4183063"/>
          <p14:tracePt t="3705" x="1689100" y="4189413"/>
          <p14:tracePt t="3713" x="1670050" y="4189413"/>
          <p14:tracePt t="3720" x="1649413" y="4202113"/>
          <p14:tracePt t="3727" x="1622425" y="4202113"/>
          <p14:tracePt t="3734" x="1614488" y="4202113"/>
          <p14:tracePt t="3740" x="1581150" y="4216400"/>
          <p14:tracePt t="3748" x="1574800" y="4216400"/>
          <p14:tracePt t="3756" x="1554163" y="4222750"/>
          <p14:tracePt t="3762" x="1527175" y="4222750"/>
          <p14:tracePt t="3769" x="1520825" y="4237038"/>
          <p14:tracePt t="3776" x="1500188" y="4237038"/>
          <p14:tracePt t="3783" x="1479550" y="4243388"/>
          <p14:tracePt t="3789" x="1466850" y="4243388"/>
          <p14:tracePt t="3797" x="1460500" y="4243388"/>
          <p14:tracePt t="3805" x="1439863" y="4243388"/>
          <p14:tracePt t="3812" x="1425575" y="4243388"/>
          <p14:tracePt t="3818" x="1419225" y="4243388"/>
          <p14:tracePt t="3825" x="1404938" y="4256088"/>
          <p14:tracePt t="3832" x="1398588" y="4256088"/>
          <p14:tracePt t="3839" x="1392238" y="4256088"/>
          <p14:tracePt t="3847" x="1377950" y="4256088"/>
          <p14:tracePt t="3855" x="1377950" y="4264025"/>
          <p14:tracePt t="3861" x="1371600" y="4264025"/>
          <p14:tracePt t="3868" x="1358900" y="4264025"/>
          <p14:tracePt t="3889" x="1350963" y="4276725"/>
          <p14:tracePt t="3904" x="1338263" y="4283075"/>
          <p14:tracePt t="3917" x="1331913" y="4291013"/>
          <p14:tracePt t="3939" x="1323975" y="4303713"/>
          <p14:tracePt t="3945" x="1311275" y="4303713"/>
          <p14:tracePt t="3952" x="1304925" y="4310063"/>
          <p14:tracePt t="3966" x="1290638" y="4324350"/>
          <p14:tracePt t="3972" x="1284288" y="4324350"/>
          <p14:tracePt t="3980" x="1277938" y="4330700"/>
          <p14:tracePt t="3989" x="1263650" y="4344988"/>
          <p14:tracePt t="3994" x="1257300" y="4351338"/>
          <p14:tracePt t="4001" x="1243013" y="4357688"/>
          <p14:tracePt t="4007" x="1243013" y="4371975"/>
          <p14:tracePt t="4015" x="1236663" y="4378325"/>
          <p14:tracePt t="4022" x="1223963" y="4378325"/>
          <p14:tracePt t="4028" x="1216025" y="4392613"/>
          <p14:tracePt t="4036" x="1209675" y="4398963"/>
          <p14:tracePt t="4043" x="1196975" y="4405313"/>
          <p14:tracePt t="4050" x="1196975" y="4419600"/>
          <p14:tracePt t="4056" x="1189038" y="4425950"/>
          <p14:tracePt t="4064" x="1176338" y="4446588"/>
          <p14:tracePt t="4072" x="1168400" y="4459288"/>
          <p14:tracePt t="4077" x="1155700" y="4465638"/>
          <p14:tracePt t="4085" x="1149350" y="4486275"/>
          <p14:tracePt t="4092" x="1135063" y="4500563"/>
          <p14:tracePt t="4099" x="1135063" y="4506913"/>
          <p14:tracePt t="4106" x="1128713" y="4519613"/>
          <p14:tracePt t="4112" x="1114425" y="4540250"/>
          <p14:tracePt t="4122" x="1108075" y="4546600"/>
          <p14:tracePt t="4127" x="1095375" y="4560888"/>
          <p14:tracePt t="4134" x="1087438" y="4567238"/>
          <p14:tracePt t="4140" x="1087438" y="4587875"/>
          <p14:tracePt t="4148" x="1081088" y="4600575"/>
          <p14:tracePt t="4155" x="1068388" y="4600575"/>
          <p14:tracePt t="4162" x="1068388" y="4608513"/>
          <p14:tracePt t="4169" x="1060450" y="4614863"/>
          <p14:tracePt t="4176" x="1060450" y="4627563"/>
          <p14:tracePt t="4183" x="1060450" y="4635500"/>
          <p14:tracePt t="4189" x="1047750" y="4648200"/>
          <p14:tracePt t="4197" x="1047750" y="4654550"/>
          <p14:tracePt t="4205" x="1041400" y="4654550"/>
          <p14:tracePt t="4219" x="1033463" y="4662488"/>
          <p14:tracePt t="4233" x="1033463" y="4675188"/>
          <p14:tracePt t="4239" x="1020763" y="4675188"/>
          <p14:tracePt t="4259" x="1014413" y="4683125"/>
          <p14:tracePt t="4267" x="1000125" y="4683125"/>
          <p14:tracePt t="4296" x="993775" y="4683125"/>
          <p14:tracePt t="4324" x="979488" y="4683125"/>
          <p14:tracePt t="4338" x="979488" y="4668838"/>
          <p14:tracePt t="4375" x="979488" y="4662488"/>
          <p14:tracePt t="4556" x="987425" y="4662488"/>
          <p14:tracePt t="4576" x="993775" y="4662488"/>
          <p14:tracePt t="4613" x="1006475" y="4662488"/>
          <p14:tracePt t="4625" x="1014413" y="4654550"/>
          <p14:tracePt t="4639" x="1027113" y="4654550"/>
          <p14:tracePt t="4653" x="1027113" y="4641850"/>
          <p14:tracePt t="4660" x="1033463" y="4641850"/>
          <p14:tracePt t="4674" x="1041400" y="4641850"/>
          <p14:tracePt t="4682" x="1041400" y="4635500"/>
          <p14:tracePt t="4689" x="1054100" y="4635500"/>
          <p14:tracePt t="4709" x="1060450" y="4635500"/>
          <p14:tracePt t="4716" x="1074738" y="4635500"/>
          <p14:tracePt t="4722" x="1081088" y="4635500"/>
          <p14:tracePt t="4730" x="1087438" y="4635500"/>
          <p14:tracePt t="4739" x="1101725" y="4635500"/>
          <p14:tracePt t="4745" x="1122363" y="4635500"/>
          <p14:tracePt t="4751" x="1128713" y="4635500"/>
          <p14:tracePt t="4758" x="1141413" y="4635500"/>
          <p14:tracePt t="4765" x="1162050" y="4635500"/>
          <p14:tracePt t="4772" x="1168400" y="4635500"/>
          <p14:tracePt t="4779" x="1189038" y="4635500"/>
          <p14:tracePt t="4789" x="1203325" y="4635500"/>
          <p14:tracePt t="4793" x="1209675" y="4635500"/>
          <p14:tracePt t="4800" x="1223963" y="4635500"/>
          <p14:tracePt t="4806" x="1243013" y="4635500"/>
          <p14:tracePt t="4815" x="1250950" y="4635500"/>
          <p14:tracePt t="4822" x="1270000" y="4635500"/>
          <p14:tracePt t="4828" x="1277938" y="4635500"/>
          <p14:tracePt t="4836" x="1296988" y="4635500"/>
          <p14:tracePt t="4842" x="1323975" y="4635500"/>
          <p14:tracePt t="4850" x="1331913" y="4635500"/>
          <p14:tracePt t="4856" x="1350963" y="4635500"/>
          <p14:tracePt t="4864" x="1371600" y="4635500"/>
          <p14:tracePt t="4872" x="1385888" y="4635500"/>
          <p14:tracePt t="4878" x="1404938" y="4635500"/>
          <p14:tracePt t="4885" x="1425575" y="4635500"/>
          <p14:tracePt t="4891" x="1446213" y="4635500"/>
          <p14:tracePt t="4899" x="1479550" y="4635500"/>
          <p14:tracePt t="4905" x="1493838" y="4635500"/>
          <p14:tracePt t="4913" x="1514475" y="4635500"/>
          <p14:tracePt t="4920" x="1533525" y="4635500"/>
          <p14:tracePt t="4927" x="1547813" y="4635500"/>
          <p14:tracePt t="4934" x="1568450" y="4635500"/>
          <p14:tracePt t="4940" x="1587500" y="4635500"/>
          <p14:tracePt t="4948" x="1595438" y="4635500"/>
          <p14:tracePt t="4956" x="1614488" y="4635500"/>
          <p14:tracePt t="4962" x="1635125" y="4635500"/>
          <p14:tracePt t="4969" x="1662113" y="4635500"/>
          <p14:tracePt t="4976" x="1670050" y="4635500"/>
          <p14:tracePt t="4983" x="1676400" y="4635500"/>
          <p14:tracePt t="4989" x="1697038" y="4635500"/>
          <p14:tracePt t="4997" x="1709738" y="4635500"/>
          <p14:tracePt t="5005" x="1716088" y="4635500"/>
          <p14:tracePt t="5010" x="1736725" y="4635500"/>
          <p14:tracePt t="5018" x="1751013" y="4635500"/>
          <p14:tracePt t="5024" x="1757363" y="4635500"/>
          <p14:tracePt t="5032" x="1770063" y="4635500"/>
          <p14:tracePt t="5039" x="1790700" y="4635500"/>
          <p14:tracePt t="5045" x="1797050" y="4635500"/>
          <p14:tracePt t="5053" x="1804988" y="4635500"/>
          <p14:tracePt t="5059" x="1817688" y="4635500"/>
          <p14:tracePt t="5067" x="1838325" y="4635500"/>
          <p14:tracePt t="5073" x="1844675" y="4635500"/>
          <p14:tracePt t="5080" x="1858963" y="4635500"/>
          <p14:tracePt t="5094" x="1865313" y="4635500"/>
          <p14:tracePt t="5101" x="1879600" y="4635500"/>
          <p14:tracePt t="5108" x="1885950" y="4635500"/>
          <p14:tracePt t="5115" x="1892300" y="4635500"/>
          <p14:tracePt t="5122" x="1906588" y="4635500"/>
          <p14:tracePt t="5144" x="1912938" y="4635500"/>
          <p14:tracePt t="5150" x="1925638" y="4635500"/>
          <p14:tracePt t="5157" x="1933575" y="4635500"/>
          <p14:tracePt t="5171" x="1946275" y="4635500"/>
          <p14:tracePt t="5179" x="1952625" y="4648200"/>
          <p14:tracePt t="5185" x="1960563" y="4648200"/>
          <p14:tracePt t="5193" x="1973263" y="4648200"/>
          <p14:tracePt t="5199" x="1979613" y="4648200"/>
          <p14:tracePt t="5206" x="1993900" y="4648200"/>
          <p14:tracePt t="5214" x="2000250" y="4648200"/>
          <p14:tracePt t="5221" x="2006600" y="4648200"/>
          <p14:tracePt t="5228" x="2020888" y="4654550"/>
          <p14:tracePt t="5235" x="2041525" y="4654550"/>
          <p14:tracePt t="5242" x="2047875" y="4654550"/>
          <p14:tracePt t="5258" x="2095500" y="4668838"/>
          <p14:tracePt t="5263" x="2143125" y="4668838"/>
          <p14:tracePt t="5269" x="2170113" y="4675188"/>
          <p14:tracePt t="5277" x="2203450" y="4675188"/>
          <p14:tracePt t="5283" x="2236788" y="4675188"/>
          <p14:tracePt t="5290" x="2278063" y="4689475"/>
          <p14:tracePt t="5299" x="2311400" y="4689475"/>
          <p14:tracePt t="5305" x="2352675" y="4702175"/>
          <p14:tracePt t="5311" x="2371725" y="4702175"/>
          <p14:tracePt t="5318" x="2392363" y="4702175"/>
          <p14:tracePt t="5325" x="2413000" y="4702175"/>
          <p14:tracePt t="5333" x="2433638" y="4702175"/>
          <p14:tracePt t="5339" x="2460625" y="4702175"/>
          <p14:tracePt t="5347" x="2466975" y="4702175"/>
          <p14:tracePt t="5355" x="2487613" y="4702175"/>
          <p14:tracePt t="5362" x="2506663" y="4702175"/>
          <p14:tracePt t="5370" x="2520950" y="4702175"/>
          <p14:tracePt t="5376" x="2527300" y="4702175"/>
          <p14:tracePt t="5383" x="2547938" y="4702175"/>
          <p14:tracePt t="5389" x="2560638" y="4702175"/>
          <p14:tracePt t="5398" x="2568575" y="4702175"/>
          <p14:tracePt t="5405" x="2574925" y="4702175"/>
          <p14:tracePt t="5411" x="2589213" y="4702175"/>
          <p14:tracePt t="5418" x="2595563" y="4702175"/>
          <p14:tracePt t="5425" x="2608263" y="4702175"/>
          <p14:tracePt t="5432" x="2616200" y="4702175"/>
          <p14:tracePt t="5439" x="2628900" y="4702175"/>
          <p14:tracePt t="5454" x="2635250" y="4702175"/>
          <p14:tracePt t="5461" x="2643188" y="4702175"/>
          <p14:tracePt t="5467" x="2655888" y="4702175"/>
          <p14:tracePt t="5489" x="2662238" y="4702175"/>
          <p14:tracePt t="5503" x="2676525" y="4702175"/>
          <p14:tracePt t="5516" x="2682875" y="4702175"/>
          <p14:tracePt t="5643" x="2670175" y="4702175"/>
          <p14:tracePt t="5656" x="2662238" y="4702175"/>
          <p14:tracePt t="5720" x="2649538" y="4702175"/>
          <p14:tracePt t="5741" x="2643188" y="4702175"/>
          <p14:tracePt t="5797" x="2635250" y="4702175"/>
          <p14:tracePt t="5911" x="2622550" y="4702175"/>
          <p14:tracePt t="5944" x="2616200" y="4702175"/>
          <p14:tracePt t="5973" x="2616200" y="4716463"/>
          <p14:tracePt t="6151" x="2628900" y="4716463"/>
          <p14:tracePt t="6169" x="2635250" y="4716463"/>
          <p14:tracePt t="6183" x="2643188" y="4716463"/>
          <p14:tracePt t="6246" x="2655888" y="4710113"/>
          <p14:tracePt t="6260" x="2655888" y="4702175"/>
          <p14:tracePt t="6267" x="2662238" y="4702175"/>
          <p14:tracePt t="6274" x="2676525" y="4702175"/>
          <p14:tracePt t="6281" x="2682875" y="4702175"/>
          <p14:tracePt t="6296" x="2697163" y="4702175"/>
          <p14:tracePt t="6301" x="2703513" y="4702175"/>
          <p14:tracePt t="6309" x="2709863" y="4689475"/>
          <p14:tracePt t="6323" x="2724150" y="4689475"/>
          <p14:tracePt t="6340" x="2730500" y="4689475"/>
          <p14:tracePt t="6351" x="2743200" y="4689475"/>
          <p14:tracePt t="6376" x="2751138" y="4689475"/>
          <p14:tracePt t="6393" x="2757488" y="4689475"/>
          <p14:tracePt t="6703" x="2790825" y="4689475"/>
          <p14:tracePt t="6709" x="2832100" y="4689475"/>
          <p14:tracePt t="6716" x="2898775" y="4689475"/>
          <p14:tracePt t="6722" x="2967038" y="4689475"/>
          <p14:tracePt t="6730" x="3081338" y="4689475"/>
          <p14:tracePt t="6738" x="3170238" y="4689475"/>
          <p14:tracePt t="6743" x="3305175" y="4689475"/>
          <p14:tracePt t="6751" x="3446463" y="4702175"/>
          <p14:tracePt t="6757" x="3535363" y="4702175"/>
          <p14:tracePt t="6765" x="3608388" y="4702175"/>
          <p14:tracePt t="6772" x="3676650" y="4702175"/>
          <p14:tracePt t="6778" x="3743325" y="4702175"/>
          <p14:tracePt t="6786" x="3784600" y="4702175"/>
          <p14:tracePt t="6793" x="3832225" y="4702175"/>
          <p14:tracePt t="6800" x="3886200" y="4702175"/>
          <p14:tracePt t="6806" x="3933825" y="4702175"/>
          <p14:tracePt t="6814" x="4000500" y="4702175"/>
          <p14:tracePt t="6822" x="4068763" y="4702175"/>
          <p14:tracePt t="6827" x="4143375" y="4702175"/>
          <p14:tracePt t="6835" x="4237038" y="4716463"/>
          <p14:tracePt t="6841" x="4325938" y="4716463"/>
          <p14:tracePt t="6849" x="4398963" y="4716463"/>
          <p14:tracePt t="6855" x="4494213" y="4737100"/>
          <p14:tracePt t="6863" x="4562475" y="4737100"/>
          <p14:tracePt t="6870" x="4635500" y="4749800"/>
          <p14:tracePt t="6878" x="4703763" y="4749800"/>
          <p14:tracePt t="6884" x="4778375" y="4764088"/>
          <p14:tracePt t="6890" x="4826000" y="4764088"/>
          <p14:tracePt t="6898" x="4879975" y="4764088"/>
          <p14:tracePt t="6905" x="4913313" y="4776788"/>
          <p14:tracePt t="6912" x="4967288" y="4776788"/>
          <p14:tracePt t="6920" x="5014913" y="4776788"/>
          <p14:tracePt t="6926" x="5068888" y="4776788"/>
          <p14:tracePt t="6933" x="5102225" y="4776788"/>
          <p14:tracePt t="6939" x="5135563" y="4776788"/>
          <p14:tracePt t="6947" x="5176838" y="4776788"/>
          <p14:tracePt t="6955" x="5210175" y="4791075"/>
          <p14:tracePt t="6961" x="5251450" y="4791075"/>
          <p14:tracePt t="6968" x="5284788" y="4791075"/>
          <p14:tracePt t="6975" x="5318125" y="4791075"/>
          <p14:tracePt t="6982" x="5359400" y="4791075"/>
          <p14:tracePt t="6989" x="5407025" y="4791075"/>
          <p14:tracePt t="6996" x="5434013" y="4797425"/>
          <p14:tracePt t="7005" x="5467350" y="4797425"/>
          <p14:tracePt t="7010" x="5487988" y="4797425"/>
          <p14:tracePt t="7017" x="5508625" y="4797425"/>
          <p14:tracePt t="7023" x="5548313" y="4797425"/>
          <p14:tracePt t="7031" x="5568950" y="4797425"/>
          <p14:tracePt t="7039" x="5602288" y="4797425"/>
          <p14:tracePt t="7045" x="5622925" y="4797425"/>
          <p14:tracePt t="7053" x="5664200" y="4797425"/>
          <p14:tracePt t="7059" x="5697538" y="4797425"/>
          <p14:tracePt t="7066" x="5718175" y="4797425"/>
          <p14:tracePt t="7073" x="5757863" y="4797425"/>
          <p14:tracePt t="7080" x="5778500" y="4797425"/>
          <p14:tracePt t="7088" x="5811838" y="4797425"/>
          <p14:tracePt t="7093" x="5832475" y="4797425"/>
          <p14:tracePt t="7103" x="5853113" y="4797425"/>
          <p14:tracePt t="7108" x="5892800" y="4791075"/>
          <p14:tracePt t="7115" x="5913438" y="4791075"/>
          <p14:tracePt t="7122" x="5940425" y="4783138"/>
          <p14:tracePt t="7130" x="5961063" y="4783138"/>
          <p14:tracePt t="7138" x="5981700" y="4783138"/>
          <p14:tracePt t="7143" x="6000750" y="4783138"/>
          <p14:tracePt t="7151" x="6021388" y="4783138"/>
          <p14:tracePt t="7157" x="6048375" y="4783138"/>
          <p14:tracePt t="7164" x="6081713" y="4770438"/>
          <p14:tracePt t="7172" x="6116638" y="4770438"/>
          <p14:tracePt t="7179" x="6156325" y="4770438"/>
          <p14:tracePt t="7185" x="6224588" y="4770438"/>
          <p14:tracePt t="7192" x="6299200" y="4756150"/>
          <p14:tracePt t="7200" x="6386513" y="4756150"/>
          <p14:tracePt t="7206" x="6481763" y="4737100"/>
          <p14:tracePt t="7214" x="6575425" y="4737100"/>
          <p14:tracePt t="7222" x="6643688" y="4737100"/>
          <p14:tracePt t="7228" x="6710363" y="4737100"/>
          <p14:tracePt t="7235" x="6751638" y="4737100"/>
          <p14:tracePt t="7241" x="6799263" y="4722813"/>
          <p14:tracePt t="7258" x="6873875" y="4722813"/>
          <p14:tracePt t="7263" x="6892925" y="4722813"/>
          <p14:tracePt t="7269" x="6913563" y="4722813"/>
          <p14:tracePt t="7276" x="6940550" y="4722813"/>
          <p14:tracePt t="7284" x="6946900" y="4722813"/>
          <p14:tracePt t="7290" x="6967538" y="4716463"/>
          <p14:tracePt t="7298" x="6981825" y="4716463"/>
          <p14:tracePt t="7305" x="6988175" y="4702175"/>
          <p14:tracePt t="7312" x="6994525" y="4702175"/>
          <p14:tracePt t="7325" x="6994525" y="4695825"/>
          <p14:tracePt t="7333" x="7008813" y="4695825"/>
          <p14:tracePt t="7747" x="7000875" y="4695825"/>
          <p14:tracePt t="7754" x="6994525" y="4695825"/>
          <p14:tracePt t="7761" x="6988175" y="4695825"/>
          <p14:tracePt t="7768" x="6973888" y="4695825"/>
          <p14:tracePt t="7775" x="6967538" y="4695825"/>
          <p14:tracePt t="7791" x="6954838" y="4695825"/>
          <p14:tracePt t="7796" x="6946900" y="4695825"/>
          <p14:tracePt t="7804" x="6934200" y="4695825"/>
          <p14:tracePt t="7809" x="6927850" y="4695825"/>
          <p14:tracePt t="7817" x="6919913" y="4695825"/>
          <p14:tracePt t="7824" x="6907213" y="4695825"/>
          <p14:tracePt t="7839" x="6900863" y="4695825"/>
          <p14:tracePt t="7845" x="6886575" y="4695825"/>
          <p14:tracePt t="7853" x="6880225" y="4695825"/>
          <p14:tracePt t="7859" x="6873875" y="4695825"/>
          <p14:tracePt t="7867" x="6859588" y="4695825"/>
          <p14:tracePt t="7880" x="6853238" y="4695825"/>
          <p14:tracePt t="7889" x="6838950" y="4695825"/>
          <p14:tracePt t="7894" x="6832600" y="4695825"/>
          <p14:tracePt t="7908" x="6819900" y="4695825"/>
          <p14:tracePt t="7923" x="6811963" y="4695825"/>
          <p14:tracePt t="7937" x="6805613" y="4695825"/>
          <p14:tracePt t="8069" x="6805613" y="4710113"/>
          <p14:tracePt t="8106" x="6805613" y="4716463"/>
          <p14:tracePt t="8141" x="6805613" y="4729163"/>
          <p14:tracePt t="8175" x="6811963" y="4729163"/>
          <p14:tracePt t="8210" x="6826250" y="4729163"/>
          <p14:tracePt t="8295" x="6832600" y="4729163"/>
          <p14:tracePt t="8365" x="6846888" y="4729163"/>
          <p14:tracePt t="8422" x="6853238" y="4729163"/>
          <p14:tracePt t="8478" x="6853238" y="4722813"/>
          <p14:tracePt t="8491" x="6865938" y="4722813"/>
          <p14:tracePt t="8533" x="6873875" y="4716463"/>
          <p14:tracePt t="8612" x="6880225" y="4716463"/>
          <p14:tracePt t="8716" x="6892925" y="4716463"/>
          <p14:tracePt t="9318" x="6886575" y="4716463"/>
          <p14:tracePt t="9404" x="6880225" y="4716463"/>
          <p14:tracePt t="9467" x="6873875" y="4716463"/>
          <p14:tracePt t="9529" x="6859588" y="4716463"/>
          <p14:tracePt t="9594" x="6853238" y="4716463"/>
          <p14:tracePt t="9671" x="6838950" y="4716463"/>
          <p14:tracePt t="9712" x="6832600" y="4716463"/>
          <p14:tracePt t="9726" x="6832600" y="4702175"/>
          <p14:tracePt t="9732" x="6819900" y="4702175"/>
          <p14:tracePt t="9739" x="6819900" y="4695825"/>
          <p14:tracePt t="9746" x="6811963" y="4695825"/>
          <p14:tracePt t="9760" x="6805613" y="4695825"/>
          <p14:tracePt t="9782" x="6791325" y="4689475"/>
          <p14:tracePt t="9796" x="6784975" y="4689475"/>
          <p14:tracePt t="9803" x="6772275" y="4689475"/>
          <p14:tracePt t="9817" x="6764338" y="4689475"/>
          <p14:tracePt t="9831" x="6751638" y="4689475"/>
          <p14:tracePt t="9845" x="6745288" y="4689475"/>
          <p14:tracePt t="9858" x="6737350" y="4689475"/>
          <p14:tracePt t="9873" x="6724650" y="4689475"/>
          <p14:tracePt t="9889" x="6718300" y="4689475"/>
          <p14:tracePt t="9893" x="6704013" y="4689475"/>
          <p14:tracePt t="9901" x="6697663" y="4689475"/>
          <p14:tracePt t="9907" x="6691313" y="4689475"/>
          <p14:tracePt t="9915" x="6677025" y="4689475"/>
          <p14:tracePt t="9922" x="6670675" y="4689475"/>
          <p14:tracePt t="9937" x="6656388" y="4689475"/>
          <p14:tracePt t="9942" x="6637338" y="4689475"/>
          <p14:tracePt t="9951" x="6629400" y="4689475"/>
          <p14:tracePt t="9956" x="6610350" y="4689475"/>
          <p14:tracePt t="9964" x="6583363" y="4689475"/>
          <p14:tracePt t="9972" x="6562725" y="4689475"/>
          <p14:tracePt t="9978" x="6515100" y="4689475"/>
          <p14:tracePt t="9986" x="6427788" y="4689475"/>
          <p14:tracePt t="9992" x="6284913" y="4722813"/>
          <p14:tracePt t="10000" x="6102350" y="4764088"/>
          <p14:tracePt t="10006" x="5880100" y="4803775"/>
          <p14:tracePt t="10013" x="5649913" y="4837113"/>
          <p14:tracePt t="10022" x="5392738" y="4899025"/>
          <p14:tracePt t="10027" x="5183188" y="4932363"/>
          <p14:tracePt t="10035" x="5000625" y="4973638"/>
          <p14:tracePt t="10041" x="4838700" y="5006975"/>
          <p14:tracePt t="10048" x="4724400" y="5040313"/>
          <p14:tracePt t="10057" x="4608513" y="5060950"/>
          <p14:tracePt t="10062" x="4487863" y="5094288"/>
          <p14:tracePt t="10070" x="4392613" y="5108575"/>
          <p14:tracePt t="10076" x="4298950" y="5141913"/>
          <p14:tracePt t="10084" x="4224338" y="5154613"/>
          <p14:tracePt t="10089" x="4170363" y="5168900"/>
          <p14:tracePt t="10097" x="4116388" y="5181600"/>
          <p14:tracePt t="10106" x="4068763" y="5181600"/>
          <p14:tracePt t="10112" x="4027488" y="5195888"/>
          <p14:tracePt t="10118" x="3994150" y="5195888"/>
          <p14:tracePt t="10125" x="3960813" y="5208588"/>
          <p14:tracePt t="10133" x="3933825" y="5208588"/>
          <p14:tracePt t="10139" x="3898900" y="5208588"/>
          <p14:tracePt t="10147" x="3879850" y="5216525"/>
          <p14:tracePt t="10156" x="3852863" y="5216525"/>
          <p14:tracePt t="10160" x="3832225" y="5216525"/>
          <p14:tracePt t="10167" x="3811588" y="5216525"/>
          <p14:tracePt t="10174" x="3805238" y="5216525"/>
          <p14:tracePt t="10184" x="3784600" y="5216525"/>
          <p14:tracePt t="10188" x="3757613" y="5216525"/>
          <p14:tracePt t="10196" x="3751263" y="5216525"/>
          <p14:tracePt t="10202" x="3736975" y="5216525"/>
          <p14:tracePt t="10209" x="3730625" y="5216525"/>
          <p14:tracePt t="10216" x="3724275" y="5216525"/>
          <p14:tracePt t="10223" x="3709988" y="5202238"/>
          <p14:tracePt t="10562" x="3635375" y="5202238"/>
          <p14:tracePt t="10567" x="3562350" y="5216525"/>
          <p14:tracePt t="10573" x="3467100" y="5229225"/>
          <p14:tracePt t="10581" x="3379788" y="5229225"/>
          <p14:tracePt t="10590" x="3284538" y="5229225"/>
          <p14:tracePt t="10595" x="3216275" y="5229225"/>
          <p14:tracePt t="10602" x="3149600" y="5229225"/>
          <p14:tracePt t="10609" x="3074988" y="5229225"/>
          <p14:tracePt t="10616" x="3006725" y="5229225"/>
          <p14:tracePt t="10622" x="2952750" y="5222875"/>
          <p14:tracePt t="10630" x="2919413" y="5222875"/>
          <p14:tracePt t="10638" x="2865438" y="5208588"/>
          <p14:tracePt t="10644" x="2832100" y="5208588"/>
          <p14:tracePt t="10651" x="2778125" y="5208588"/>
          <p14:tracePt t="10657" x="2743200" y="5208588"/>
          <p14:tracePt t="10665" x="2709863" y="5208588"/>
          <p14:tracePt t="10672" x="2655888" y="5208588"/>
          <p14:tracePt t="10679" x="2622550" y="5208588"/>
          <p14:tracePt t="10686" x="2568575" y="5195888"/>
          <p14:tracePt t="10693" x="2520950" y="5195888"/>
          <p14:tracePt t="10700" x="2466975" y="5181600"/>
          <p14:tracePt t="10706" x="2433638" y="5181600"/>
          <p14:tracePt t="10714" x="2379663" y="5181600"/>
          <p14:tracePt t="10722" x="2332038" y="5181600"/>
          <p14:tracePt t="10728" x="2278063" y="5181600"/>
          <p14:tracePt t="10735" x="2230438" y="5181600"/>
          <p14:tracePt t="10743" x="2197100" y="5181600"/>
          <p14:tracePt t="10749" x="2143125" y="5181600"/>
          <p14:tracePt t="10756" x="2122488" y="5181600"/>
          <p14:tracePt t="10764" x="2068513" y="5181600"/>
          <p14:tracePt t="10772" x="2047875" y="5181600"/>
          <p14:tracePt t="10777" x="2014538" y="5181600"/>
          <p14:tracePt t="10784" x="1993900" y="5181600"/>
          <p14:tracePt t="10791" x="1966913" y="5181600"/>
          <p14:tracePt t="10798" x="1946275" y="5181600"/>
          <p14:tracePt t="10806" x="1925638" y="5181600"/>
          <p14:tracePt t="10813" x="1906588" y="5181600"/>
          <p14:tracePt t="10820" x="1892300" y="5181600"/>
          <p14:tracePt t="10826" x="1871663" y="5181600"/>
          <p14:tracePt t="10834" x="1865313" y="5181600"/>
          <p14:tracePt t="10839" x="1844675" y="5181600"/>
          <p14:tracePt t="10848" x="1831975" y="5181600"/>
          <p14:tracePt t="10855" x="1824038" y="5181600"/>
          <p14:tracePt t="10862" x="1817688" y="5181600"/>
          <p14:tracePt t="10869" x="1797050" y="5181600"/>
          <p14:tracePt t="10875" x="1784350" y="5181600"/>
          <p14:tracePt t="10882" x="1778000" y="5181600"/>
          <p14:tracePt t="10889" x="1763713" y="5181600"/>
          <p14:tracePt t="10897" x="1757363" y="5181600"/>
          <p14:tracePt t="10911" x="1751013" y="5181600"/>
          <p14:tracePt t="10918" x="1736725" y="5181600"/>
          <p14:tracePt t="10924" x="1730375" y="5181600"/>
          <p14:tracePt t="10939" x="1716088" y="5181600"/>
          <p14:tracePt t="10953" x="1709738" y="5181600"/>
          <p14:tracePt t="11010" x="1724025" y="5181600"/>
          <p14:tracePt t="11031" x="1730375" y="5181600"/>
          <p14:tracePt t="11043" x="1743075" y="5181600"/>
          <p14:tracePt t="11051" x="1751013" y="5181600"/>
          <p14:tracePt t="11058" x="1757363" y="5181600"/>
          <p14:tracePt t="11065" x="1770063" y="5181600"/>
          <p14:tracePt t="11080" x="1778000" y="5181600"/>
          <p14:tracePt t="11086" x="1790700" y="5181600"/>
          <p14:tracePt t="11093" x="1797050" y="5181600"/>
          <p14:tracePt t="11103" x="1804988" y="5181600"/>
          <p14:tracePt t="11106" x="1817688" y="5181600"/>
          <p14:tracePt t="11122" x="1824038" y="5181600"/>
          <p14:tracePt t="11128" x="1838325" y="5175250"/>
          <p14:tracePt t="11136" x="1844675" y="5175250"/>
          <p14:tracePt t="11142" x="1858963" y="5175250"/>
          <p14:tracePt t="11155" x="1879600" y="5175250"/>
          <p14:tracePt t="11163" x="1885950" y="5162550"/>
          <p14:tracePt t="11172" x="1906588" y="5162550"/>
          <p14:tracePt t="11177" x="1925638" y="5162550"/>
          <p14:tracePt t="11184" x="1966913" y="5162550"/>
          <p14:tracePt t="11191" x="2000250" y="5162550"/>
          <p14:tracePt t="11198" x="2068513" y="5162550"/>
          <p14:tracePt t="11205" x="2155825" y="5162550"/>
          <p14:tracePt t="11213" x="2251075" y="5148263"/>
          <p14:tracePt t="11220" x="2365375" y="5148263"/>
          <p14:tracePt t="11226" x="2439988" y="5135563"/>
          <p14:tracePt t="11234" x="2533650" y="5135563"/>
          <p14:tracePt t="11241" x="2628900" y="5121275"/>
          <p14:tracePt t="11247" x="2724150" y="5100638"/>
          <p14:tracePt t="11255" x="2790825" y="5100638"/>
          <p14:tracePt t="11261" x="2886075" y="5100638"/>
          <p14:tracePt t="11268" x="2952750" y="5087938"/>
          <p14:tracePt t="11275" x="3027363" y="5087938"/>
          <p14:tracePt t="11283" x="3101975" y="5073650"/>
          <p14:tracePt t="11289" x="3170238" y="5073650"/>
          <p14:tracePt t="11297" x="3243263" y="5060950"/>
          <p14:tracePt t="11305" x="3290888" y="5060950"/>
          <p14:tracePt t="11310" x="3344863" y="5060950"/>
          <p14:tracePt t="11317" x="3413125" y="5060950"/>
          <p14:tracePt t="11324" x="3460750" y="5060950"/>
          <p14:tracePt t="11332" x="3548063" y="5060950"/>
          <p14:tracePt t="11340" x="3635375" y="5060950"/>
          <p14:tracePt t="11345" x="3751263" y="5060950"/>
          <p14:tracePt t="11352" x="3886200" y="5060950"/>
          <p14:tracePt t="11359" x="4021138" y="5060950"/>
          <p14:tracePt t="11366" x="4135438" y="5060950"/>
          <p14:tracePt t="11373" x="4251325" y="5060950"/>
          <p14:tracePt t="11380" x="4365625" y="5060950"/>
          <p14:tracePt t="11387" x="4481513" y="5060950"/>
          <p14:tracePt t="11395" x="4568825" y="5060950"/>
          <p14:tracePt t="11402" x="4683125" y="5060950"/>
          <p14:tracePt t="11408" x="4799013" y="5060950"/>
          <p14:tracePt t="11416" x="4886325" y="5060950"/>
          <p14:tracePt t="11422" x="5008563" y="5067300"/>
          <p14:tracePt t="11430" x="5095875" y="5067300"/>
          <p14:tracePt t="11439" x="5191125" y="5067300"/>
          <p14:tracePt t="11444" x="5257800" y="5067300"/>
          <p14:tracePt t="11450" x="5353050" y="5081588"/>
          <p14:tracePt t="11457" x="5467350" y="5081588"/>
          <p14:tracePt t="11466" x="5581650" y="5100638"/>
          <p14:tracePt t="11472" x="5676900" y="5100638"/>
          <p14:tracePt t="11480" x="5791200" y="5114925"/>
          <p14:tracePt t="11487" x="5907088" y="5114925"/>
          <p14:tracePt t="11493" x="5973763" y="5135563"/>
          <p14:tracePt t="11500" x="6027738" y="5135563"/>
          <p14:tracePt t="11507" x="6096000" y="5135563"/>
          <p14:tracePt t="11514" x="6191250" y="5148263"/>
          <p14:tracePt t="11523" x="6257925" y="5148263"/>
          <p14:tracePt t="11528" x="6332538" y="5162550"/>
          <p14:tracePt t="11536" x="6427788" y="5162550"/>
          <p14:tracePt t="11542" x="6500813" y="5175250"/>
          <p14:tracePt t="11550" x="6589713" y="5175250"/>
          <p14:tracePt t="11555" x="6664325" y="5189538"/>
          <p14:tracePt t="11563" x="6710363" y="5189538"/>
          <p14:tracePt t="11572" x="6764338" y="5189538"/>
          <p14:tracePt t="11577" x="6799263" y="5189538"/>
          <p14:tracePt t="11585" x="6838950" y="5189538"/>
          <p14:tracePt t="11591" x="6873875" y="5189538"/>
          <p14:tracePt t="11598" x="6892925" y="5189538"/>
          <p14:tracePt t="11605" x="6913563" y="5189538"/>
          <p14:tracePt t="11612" x="6940550" y="5189538"/>
          <p14:tracePt t="11621" x="6961188" y="5189538"/>
          <p14:tracePt t="11626" x="6981825" y="5189538"/>
          <p14:tracePt t="11634" x="7015163" y="5189538"/>
          <p14:tracePt t="11640" x="7056438" y="5189538"/>
          <p14:tracePt t="11647" x="7075488" y="5189538"/>
          <p14:tracePt t="11656" x="7110413" y="5189538"/>
          <p14:tracePt t="11662" x="7129463" y="5189538"/>
          <p14:tracePt t="11668" x="7170738" y="5189538"/>
          <p14:tracePt t="11675" x="7191375" y="5189538"/>
          <p14:tracePt t="11683" x="7210425" y="5189538"/>
          <p14:tracePt t="11689" x="7231063" y="5189538"/>
          <p14:tracePt t="11697" x="7245350" y="5189538"/>
          <p14:tracePt t="11705" x="7264400" y="5189538"/>
          <p14:tracePt t="11710" x="7272338" y="5189538"/>
          <p14:tracePt t="11718" x="7292975" y="5189538"/>
          <p14:tracePt t="11724" x="7305675" y="5189538"/>
          <p14:tracePt t="11732" x="7312025" y="5189538"/>
          <p14:tracePt t="11747" x="7326313" y="5189538"/>
          <p14:tracePt t="11753" x="7332663" y="5189538"/>
          <p14:tracePt t="11759" x="7339013" y="5189538"/>
          <p14:tracePt t="11774" x="7353300" y="5189538"/>
          <p14:tracePt t="11795" x="7359650" y="5189538"/>
          <p14:tracePt t="11809" x="7373938" y="5189538"/>
          <p14:tracePt t="11915" x="7366000" y="5175250"/>
          <p14:tracePt t="13520" x="7359650" y="5175250"/>
          <p14:tracePt t="13528" x="7346950" y="5175250"/>
          <p14:tracePt t="13535" x="7339013" y="5175250"/>
          <p14:tracePt t="13541" x="7319963" y="5175250"/>
          <p14:tracePt t="13549" x="7312025" y="5175250"/>
          <p14:tracePt t="13556" x="7292975" y="5175250"/>
          <p14:tracePt t="13562" x="7278688" y="5175250"/>
          <p14:tracePt t="13569" x="7258050" y="5175250"/>
          <p14:tracePt t="13576" x="7237413" y="5175250"/>
          <p14:tracePt t="13584" x="7224713" y="5175250"/>
          <p14:tracePt t="13589" x="7204075" y="5175250"/>
          <p14:tracePt t="13598" x="7183438" y="5175250"/>
          <p14:tracePt t="13605" x="7164388" y="5175250"/>
          <p14:tracePt t="13611" x="7156450" y="5175250"/>
          <p14:tracePt t="13618" x="7137400" y="5175250"/>
          <p14:tracePt t="13625" x="7110413" y="5175250"/>
          <p14:tracePt t="13633" x="7102475" y="5175250"/>
          <p14:tracePt t="13640" x="7083425" y="5175250"/>
          <p14:tracePt t="13647" x="7062788" y="5175250"/>
          <p14:tracePt t="13655" x="7042150" y="5175250"/>
          <p14:tracePt t="13661" x="7000875" y="5175250"/>
          <p14:tracePt t="13668" x="6981825" y="5175250"/>
          <p14:tracePt t="13673" x="6946900" y="5175250"/>
          <p14:tracePt t="13682" x="6892925" y="5175250"/>
          <p14:tracePt t="13690" x="6846888" y="5175250"/>
          <p14:tracePt t="13696" x="6778625" y="5175250"/>
          <p14:tracePt t="13703" x="6704013" y="5175250"/>
          <p14:tracePt t="13709" x="6637338" y="5175250"/>
          <p14:tracePt t="13717" x="6589713" y="5175250"/>
          <p14:tracePt t="13723" x="6521450" y="5175250"/>
          <p14:tracePt t="13730" x="6446838" y="5175250"/>
          <p14:tracePt t="13739" x="6400800" y="5162550"/>
          <p14:tracePt t="13745" x="6326188" y="5148263"/>
          <p14:tracePt t="13752" x="6272213" y="5148263"/>
          <p14:tracePt t="13759" x="6203950" y="5121275"/>
          <p14:tracePt t="13766" x="6149975" y="5108575"/>
          <p14:tracePt t="13772" x="6075363" y="5073650"/>
          <p14:tracePt t="13780" x="6015038" y="5046663"/>
          <p14:tracePt t="13789" x="5940425" y="5019675"/>
          <p14:tracePt t="13794" x="5865813" y="4973638"/>
          <p14:tracePt t="13801" x="5805488" y="4946650"/>
          <p14:tracePt t="13807" x="5730875" y="4899025"/>
          <p14:tracePt t="13815" x="5670550" y="4851400"/>
          <p14:tracePt t="13822" x="5608638" y="4810125"/>
          <p14:tracePt t="13828" x="5554663" y="4764088"/>
          <p14:tracePt t="13836" x="5494338" y="4737100"/>
          <p14:tracePt t="13843" x="5454650" y="4695825"/>
          <p14:tracePt t="13850" x="5419725" y="4668838"/>
          <p14:tracePt t="13856" x="5380038" y="4648200"/>
          <p14:tracePt t="13864" x="5359400" y="4621213"/>
          <p14:tracePt t="13872" x="5332413" y="4600575"/>
          <p14:tracePt t="13878" x="5318125" y="4573588"/>
          <p14:tracePt t="13885" x="5299075" y="4560888"/>
          <p14:tracePt t="13891" x="5291138" y="4554538"/>
          <p14:tracePt t="13900" x="5291138" y="4533900"/>
          <p14:tracePt t="13905" x="5278438" y="4527550"/>
          <p14:tracePt t="13913" x="5272088" y="4513263"/>
          <p14:tracePt t="13920" x="5272088" y="4506913"/>
          <p14:tracePt t="13927" x="5257800" y="4506913"/>
          <p14:tracePt t="13934" x="5257800" y="4492625"/>
          <p14:tracePt t="13940" x="5251450" y="4492625"/>
          <p14:tracePt t="13948" x="5251450" y="4486275"/>
          <p14:tracePt t="13956" x="5237163" y="4486275"/>
          <p14:tracePt t="13969" x="5230813" y="4486275"/>
          <p14:tracePt t="13989" x="5224463" y="4486275"/>
          <p14:tracePt t="13997" x="5210175" y="4486275"/>
          <p14:tracePt t="14216" x="5210175" y="3492500"/>
          <p14:tracePt t="14222" x="5210175" y="2120900"/>
          <p14:tracePt t="14229" x="5210175" y="979488"/>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A11FF9C-B5A1-3198-7B6D-D5587482C939}"/>
              </a:ext>
            </a:extLst>
          </p:cNvPr>
          <p:cNvPicPr>
            <a:picLocks noChangeAspect="1"/>
          </p:cNvPicPr>
          <p:nvPr/>
        </p:nvPicPr>
        <p:blipFill>
          <a:blip r:embed="rId5"/>
          <a:stretch>
            <a:fillRect/>
          </a:stretch>
        </p:blipFill>
        <p:spPr>
          <a:xfrm>
            <a:off x="676880" y="1428749"/>
            <a:ext cx="7914669" cy="5172965"/>
          </a:xfrm>
          <a:prstGeom prst="rect">
            <a:avLst/>
          </a:prstGeom>
        </p:spPr>
      </p:pic>
      <p:sp>
        <p:nvSpPr>
          <p:cNvPr id="2" name="Title 1">
            <a:extLst>
              <a:ext uri="{FF2B5EF4-FFF2-40B4-BE49-F238E27FC236}">
                <a16:creationId xmlns:a16="http://schemas.microsoft.com/office/drawing/2014/main" id="{E46DCBC3-B40C-ECA1-B7CA-5723AC2572F3}"/>
              </a:ext>
            </a:extLst>
          </p:cNvPr>
          <p:cNvSpPr>
            <a:spLocks noGrp="1"/>
          </p:cNvSpPr>
          <p:nvPr>
            <p:ph type="ctrTitle"/>
          </p:nvPr>
        </p:nvSpPr>
        <p:spPr>
          <a:xfrm>
            <a:off x="550862" y="123479"/>
            <a:ext cx="5340352" cy="900112"/>
          </a:xfrm>
        </p:spPr>
        <p:txBody>
          <a:bodyPr vert="horz" lIns="0" tIns="0" rIns="0" bIns="0" rtlCol="0" anchor="b" anchorCtr="0">
            <a:normAutofit fontScale="90000"/>
          </a:bodyPr>
          <a:lstStyle/>
          <a:p>
            <a:r>
              <a:rPr lang="en-US" kern="1200">
                <a:latin typeface="+mj-lt"/>
                <a:ea typeface="+mj-ea"/>
                <a:cs typeface="+mj-cs"/>
              </a:rPr>
              <a:t>Results</a:t>
            </a:r>
            <a:endParaRPr lang="en-US" kern="1200" dirty="0">
              <a:latin typeface="+mj-lt"/>
              <a:ea typeface="+mj-ea"/>
              <a:cs typeface="+mj-cs"/>
            </a:endParaRPr>
          </a:p>
        </p:txBody>
      </p:sp>
      <p:pic>
        <p:nvPicPr>
          <p:cNvPr id="6" name="Picture 5">
            <a:extLst>
              <a:ext uri="{FF2B5EF4-FFF2-40B4-BE49-F238E27FC236}">
                <a16:creationId xmlns:a16="http://schemas.microsoft.com/office/drawing/2014/main" id="{56396BA5-418B-F98C-3E78-9EAD0970E937}"/>
              </a:ext>
            </a:extLst>
          </p:cNvPr>
          <p:cNvPicPr>
            <a:picLocks noChangeAspect="1"/>
          </p:cNvPicPr>
          <p:nvPr/>
        </p:nvPicPr>
        <p:blipFill>
          <a:blip r:embed="rId6">
            <a:extLst>
              <a:ext uri="{28A0092B-C50C-407E-A947-70E740481C1C}">
                <a14:useLocalDpi xmlns:a14="http://schemas.microsoft.com/office/drawing/2010/main" val="0"/>
              </a:ext>
            </a:extLst>
          </a:blip>
          <a:srcRect l="16650" r="16650"/>
          <a:stretch/>
        </p:blipFill>
        <p:spPr>
          <a:xfrm>
            <a:off x="6845299" y="80616"/>
            <a:ext cx="3092451" cy="3092451"/>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pic>
        <p:nvPicPr>
          <p:cNvPr id="11" name="Audio 10">
            <a:hlinkClick r:id="" action="ppaction://media"/>
            <a:extLst>
              <a:ext uri="{FF2B5EF4-FFF2-40B4-BE49-F238E27FC236}">
                <a16:creationId xmlns:a16="http://schemas.microsoft.com/office/drawing/2014/main" id="{822C578A-8F17-7EF8-A3E2-337912CFE92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98952972"/>
      </p:ext>
    </p:extLst>
  </p:cSld>
  <p:clrMapOvr>
    <a:masterClrMapping/>
  </p:clrMapOvr>
  <mc:AlternateContent xmlns:mc="http://schemas.openxmlformats.org/markup-compatibility/2006" xmlns:p14="http://schemas.microsoft.com/office/powerpoint/2010/main">
    <mc:Choice Requires="p14">
      <p:transition spd="slow" p14:dur="2000" advTm="10284"/>
    </mc:Choice>
    <mc:Fallback xmlns="">
      <p:transition spd="slow" advTm="102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305239-AA4F-F375-F508-0C62C89CA2A3}"/>
              </a:ext>
            </a:extLst>
          </p:cNvPr>
          <p:cNvSpPr>
            <a:spLocks noGrp="1"/>
          </p:cNvSpPr>
          <p:nvPr>
            <p:ph type="title"/>
          </p:nvPr>
        </p:nvSpPr>
        <p:spPr>
          <a:xfrm>
            <a:off x="376233" y="133740"/>
            <a:ext cx="3035299" cy="998928"/>
          </a:xfrm>
        </p:spPr>
        <p:txBody>
          <a:bodyPr wrap="square" anchor="b">
            <a:normAutofit/>
          </a:bodyPr>
          <a:lstStyle/>
          <a:p>
            <a:r>
              <a:rPr lang="en-US" dirty="0"/>
              <a:t>Discussion</a:t>
            </a:r>
          </a:p>
        </p:txBody>
      </p:sp>
      <p:sp>
        <p:nvSpPr>
          <p:cNvPr id="3" name="Content Placeholder 2">
            <a:extLst>
              <a:ext uri="{FF2B5EF4-FFF2-40B4-BE49-F238E27FC236}">
                <a16:creationId xmlns:a16="http://schemas.microsoft.com/office/drawing/2014/main" id="{C1AFF2B4-032C-01BE-43AD-E7148705DE8E}"/>
              </a:ext>
            </a:extLst>
          </p:cNvPr>
          <p:cNvSpPr>
            <a:spLocks noGrp="1"/>
          </p:cNvSpPr>
          <p:nvPr>
            <p:ph idx="1"/>
          </p:nvPr>
        </p:nvSpPr>
        <p:spPr>
          <a:xfrm>
            <a:off x="508733" y="1643244"/>
            <a:ext cx="7027546" cy="3770734"/>
          </a:xfrm>
        </p:spPr>
        <p:txBody>
          <a:bodyPr anchor="t">
            <a:normAutofit lnSpcReduction="10000"/>
          </a:bodyPr>
          <a:lstStyle/>
          <a:p>
            <a:pPr>
              <a:lnSpc>
                <a:spcPct val="100000"/>
              </a:lnSpc>
            </a:pPr>
            <a:r>
              <a:rPr lang="en-US" sz="1600" b="1" i="0" dirty="0">
                <a:effectLst/>
                <a:latin typeface="Söhne"/>
              </a:rPr>
              <a:t>The InceptionV3 model achieved a classification accuracy of 85.59% on the test dataset, which is a pretty good result considering the complexit</a:t>
            </a:r>
            <a:r>
              <a:rPr lang="en-US" sz="1600" b="1" dirty="0">
                <a:latin typeface="Söhne"/>
              </a:rPr>
              <a:t>y of the task. But one of the main drawbacks of this project is that the dataset size is very small. We could have scraped the web for more dogs and searched online for more dog datasets and combine them.</a:t>
            </a:r>
          </a:p>
          <a:p>
            <a:pPr>
              <a:lnSpc>
                <a:spcPct val="100000"/>
              </a:lnSpc>
            </a:pPr>
            <a:r>
              <a:rPr lang="en-US" sz="1600" b="1" i="0" dirty="0">
                <a:effectLst/>
                <a:latin typeface="Söhne"/>
              </a:rPr>
              <a:t>However, we can see the potential of pretrained </a:t>
            </a:r>
            <a:r>
              <a:rPr lang="en-US" sz="1600" b="1" dirty="0">
                <a:latin typeface="Söhne"/>
              </a:rPr>
              <a:t>models and transfer learning in the field of Computer Vision. </a:t>
            </a:r>
          </a:p>
          <a:p>
            <a:pPr>
              <a:lnSpc>
                <a:spcPct val="100000"/>
              </a:lnSpc>
            </a:pPr>
            <a:r>
              <a:rPr lang="en-US" sz="1600" b="1" dirty="0">
                <a:latin typeface="Söhne"/>
              </a:rPr>
              <a:t>Our final conclusion is that </a:t>
            </a:r>
            <a:r>
              <a:rPr lang="en-US" sz="2000" b="1" dirty="0">
                <a:latin typeface="Söhne"/>
              </a:rPr>
              <a:t>pretrained models work</a:t>
            </a:r>
            <a:r>
              <a:rPr lang="en-US" sz="1600" b="1" dirty="0">
                <a:latin typeface="Söhne"/>
              </a:rPr>
              <a:t>! So, next time you think of solving a computer vision problem, the first thing that you have to think is of using pretrained models and modifying them to fit your own image classification tasks. There is no need to spend huge amounts of time and computing to train a model from scratch because as we can see that these models are robust and work quite well to most of the Computer Vision Problems.</a:t>
            </a:r>
            <a:endParaRPr lang="en-US" sz="1600" b="1" i="0" dirty="0">
              <a:effectLst/>
              <a:latin typeface="Söhne"/>
            </a:endParaRPr>
          </a:p>
        </p:txBody>
      </p:sp>
      <p:pic>
        <p:nvPicPr>
          <p:cNvPr id="7" name="Picture 6">
            <a:extLst>
              <a:ext uri="{FF2B5EF4-FFF2-40B4-BE49-F238E27FC236}">
                <a16:creationId xmlns:a16="http://schemas.microsoft.com/office/drawing/2014/main" id="{89D2FDC5-660B-A35E-A5F6-1A98C446472E}"/>
              </a:ext>
            </a:extLst>
          </p:cNvPr>
          <p:cNvPicPr>
            <a:picLocks noChangeAspect="1"/>
          </p:cNvPicPr>
          <p:nvPr/>
        </p:nvPicPr>
        <p:blipFill rotWithShape="1">
          <a:blip r:embed="rId4">
            <a:extLst>
              <a:ext uri="{28A0092B-C50C-407E-A947-70E740481C1C}">
                <a14:useLocalDpi xmlns:a14="http://schemas.microsoft.com/office/drawing/2010/main" val="0"/>
              </a:ext>
            </a:extLst>
          </a:blip>
          <a:srcRect l="23654" r="9594" b="-2"/>
          <a:stretch/>
        </p:blipFill>
        <p:spPr>
          <a:xfrm>
            <a:off x="7685752" y="1543633"/>
            <a:ext cx="3770734" cy="3770734"/>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35" name="Group 34">
            <a:extLst>
              <a:ext uri="{FF2B5EF4-FFF2-40B4-BE49-F238E27FC236}">
                <a16:creationId xmlns:a16="http://schemas.microsoft.com/office/drawing/2014/main" id="{183B29DA-9BB8-4BA8-B8E1-8C2B544078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22156" y="4143453"/>
            <a:ext cx="734257" cy="760506"/>
            <a:chOff x="5243759" y="1363788"/>
            <a:chExt cx="734257" cy="760506"/>
          </a:xfrm>
        </p:grpSpPr>
        <p:sp>
          <p:nvSpPr>
            <p:cNvPr id="36" name="Freeform 5">
              <a:extLst>
                <a:ext uri="{FF2B5EF4-FFF2-40B4-BE49-F238E27FC236}">
                  <a16:creationId xmlns:a16="http://schemas.microsoft.com/office/drawing/2014/main" id="{D02496F8-166D-469A-8040-08608013B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7" name="Freeform 6">
              <a:extLst>
                <a:ext uri="{FF2B5EF4-FFF2-40B4-BE49-F238E27FC236}">
                  <a16:creationId xmlns:a16="http://schemas.microsoft.com/office/drawing/2014/main" id="{23E648A7-A02A-4DC7-9FEC-489F1BA6F7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Freeform 8">
              <a:extLst>
                <a:ext uri="{FF2B5EF4-FFF2-40B4-BE49-F238E27FC236}">
                  <a16:creationId xmlns:a16="http://schemas.microsoft.com/office/drawing/2014/main" id="{4EF573B1-38BC-4C7B-894C-BE3864A04AD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0" name="Oval 39">
            <a:extLst>
              <a:ext uri="{FF2B5EF4-FFF2-40B4-BE49-F238E27FC236}">
                <a16:creationId xmlns:a16="http://schemas.microsoft.com/office/drawing/2014/main" id="{647A77D8-817B-4A9F-86AA-FE781E813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8" name="Audio 7">
            <a:hlinkClick r:id="" action="ppaction://media"/>
            <a:extLst>
              <a:ext uri="{FF2B5EF4-FFF2-40B4-BE49-F238E27FC236}">
                <a16:creationId xmlns:a16="http://schemas.microsoft.com/office/drawing/2014/main" id="{EAFF98EA-70F3-2FFF-ECC3-8B1318D4D84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94434286"/>
      </p:ext>
    </p:extLst>
  </p:cSld>
  <p:clrMapOvr>
    <a:masterClrMapping/>
  </p:clrMapOvr>
  <mc:AlternateContent xmlns:mc="http://schemas.openxmlformats.org/markup-compatibility/2006" xmlns:p14="http://schemas.microsoft.com/office/powerpoint/2010/main">
    <mc:Choice Requires="p14">
      <p:transition spd="slow" p14:dur="2000" advTm="52296"/>
    </mc:Choice>
    <mc:Fallback xmlns="">
      <p:transition spd="slow" advTm="522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heel(1)">
                                      <p:cBhvr>
                                        <p:cTn id="11"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18552-E6DE-4971-3298-3CD7A556EF3C}"/>
              </a:ext>
            </a:extLst>
          </p:cNvPr>
          <p:cNvSpPr>
            <a:spLocks noGrp="1"/>
          </p:cNvSpPr>
          <p:nvPr>
            <p:ph type="ctrTitle"/>
          </p:nvPr>
        </p:nvSpPr>
        <p:spPr>
          <a:xfrm>
            <a:off x="2552700" y="1481958"/>
            <a:ext cx="7086600" cy="1749973"/>
          </a:xfrm>
        </p:spPr>
        <p:txBody>
          <a:bodyPr>
            <a:normAutofit fontScale="90000"/>
          </a:bodyPr>
          <a:lstStyle/>
          <a:p>
            <a:r>
              <a:rPr lang="en-US" sz="3200" b="1" dirty="0"/>
              <a:t>Special Thanks to Professor Yan Huang and to the Teaching Assistants</a:t>
            </a:r>
            <a:br>
              <a:rPr lang="en-US" sz="3200" b="1" dirty="0"/>
            </a:br>
            <a:r>
              <a:rPr lang="en-US" sz="3200" b="1" dirty="0"/>
              <a:t>Riyad Bin Rafiq and </a:t>
            </a:r>
            <a:r>
              <a:rPr lang="en-US" sz="3200" b="1" dirty="0" err="1"/>
              <a:t>Zhaomin</a:t>
            </a:r>
            <a:r>
              <a:rPr lang="en-US" sz="3200" b="1" dirty="0"/>
              <a:t> Xiao.</a:t>
            </a:r>
            <a:br>
              <a:rPr lang="en-US" sz="3200" b="1" dirty="0"/>
            </a:br>
            <a:br>
              <a:rPr lang="en-US" sz="3200" b="1" dirty="0"/>
            </a:br>
            <a:r>
              <a:rPr lang="en-US" sz="3200" b="1" dirty="0"/>
              <a:t>This project helped us gain valuable experience in doing real world projects and using CNNs and Transfer Learning</a:t>
            </a:r>
          </a:p>
        </p:txBody>
      </p:sp>
      <p:pic>
        <p:nvPicPr>
          <p:cNvPr id="7" name="Audio 6">
            <a:hlinkClick r:id="" action="ppaction://media"/>
            <a:extLst>
              <a:ext uri="{FF2B5EF4-FFF2-40B4-BE49-F238E27FC236}">
                <a16:creationId xmlns:a16="http://schemas.microsoft.com/office/drawing/2014/main" id="{EFA78327-7202-34E7-4868-A9FEE04CE5D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48430283"/>
      </p:ext>
    </p:extLst>
  </p:cSld>
  <p:clrMapOvr>
    <a:masterClrMapping/>
  </p:clrMapOvr>
  <mc:AlternateContent xmlns:mc="http://schemas.openxmlformats.org/markup-compatibility/2006" xmlns:p14="http://schemas.microsoft.com/office/powerpoint/2010/main">
    <mc:Choice Requires="p14">
      <p:transition spd="slow" p14:dur="2000" advTm="11735"/>
    </mc:Choice>
    <mc:Fallback xmlns="">
      <p:transition spd="slow" advTm="11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13">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C18552-E6DE-4971-3298-3CD7A556EF3C}"/>
              </a:ext>
            </a:extLst>
          </p:cNvPr>
          <p:cNvSpPr>
            <a:spLocks noGrp="1"/>
          </p:cNvSpPr>
          <p:nvPr>
            <p:ph type="ctrTitle"/>
          </p:nvPr>
        </p:nvSpPr>
        <p:spPr>
          <a:xfrm>
            <a:off x="3260724" y="5643190"/>
            <a:ext cx="5768975" cy="808038"/>
          </a:xfrm>
        </p:spPr>
        <p:txBody>
          <a:bodyPr anchor="b">
            <a:normAutofit fontScale="90000"/>
          </a:bodyPr>
          <a:lstStyle/>
          <a:p>
            <a:r>
              <a:rPr lang="en-US" b="1" dirty="0"/>
              <a:t>Any Questions?</a:t>
            </a:r>
          </a:p>
        </p:txBody>
      </p:sp>
      <p:pic>
        <p:nvPicPr>
          <p:cNvPr id="6" name="Graphic 5">
            <a:extLst>
              <a:ext uri="{FF2B5EF4-FFF2-40B4-BE49-F238E27FC236}">
                <a16:creationId xmlns:a16="http://schemas.microsoft.com/office/drawing/2014/main" id="{AB1B12BA-3FF5-B962-E633-DC4EF0D01008}"/>
              </a:ext>
            </a:extLst>
          </p:cNvPr>
          <p:cNvPicPr>
            <a:picLocks noChangeAspect="1"/>
          </p:cNvPicPr>
          <p:nvPr/>
        </p:nvPicPr>
        <p:blipFill rotWithShape="1">
          <a:blip r:embed="rId5">
            <a:extLst>
              <a:ext uri="{28A0092B-C50C-407E-A947-70E740481C1C}">
                <a14:useLocalDpi xmlns:a14="http://schemas.microsoft.com/office/drawing/2010/main" val="0"/>
              </a:ext>
            </a:extLst>
          </a:blip>
          <a:srcRect l="18770" r="14479" b="-2"/>
          <a:stretch/>
        </p:blipFill>
        <p:spPr>
          <a:xfrm>
            <a:off x="3579017" y="255401"/>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25" name="Group 15">
            <a:extLst>
              <a:ext uri="{FF2B5EF4-FFF2-40B4-BE49-F238E27FC236}">
                <a16:creationId xmlns:a16="http://schemas.microsoft.com/office/drawing/2014/main" id="{73840CF4-F848-4FE0-AEA6-C9E806911B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20950" y="549275"/>
            <a:ext cx="667802" cy="631474"/>
            <a:chOff x="10478914" y="1506691"/>
            <a:chExt cx="667802" cy="631474"/>
          </a:xfrm>
        </p:grpSpPr>
        <p:sp>
          <p:nvSpPr>
            <p:cNvPr id="17" name="Freeform: Shape 16">
              <a:extLst>
                <a:ext uri="{FF2B5EF4-FFF2-40B4-BE49-F238E27FC236}">
                  <a16:creationId xmlns:a16="http://schemas.microsoft.com/office/drawing/2014/main" id="{F4B46153-41DB-494F-9B08-EBCCF27283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17">
              <a:extLst>
                <a:ext uri="{FF2B5EF4-FFF2-40B4-BE49-F238E27FC236}">
                  <a16:creationId xmlns:a16="http://schemas.microsoft.com/office/drawing/2014/main" id="{7B6D42DA-2D84-4A50-A359-7A5C651B1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7" name="Oval 19">
            <a:extLst>
              <a:ext uri="{FF2B5EF4-FFF2-40B4-BE49-F238E27FC236}">
                <a16:creationId xmlns:a16="http://schemas.microsoft.com/office/drawing/2014/main" id="{94459D96-B947-4C7F-8BCA-915F8B07C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2954" y="5171203"/>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7" name="Audio 6">
            <a:hlinkClick r:id="" action="ppaction://media"/>
            <a:extLst>
              <a:ext uri="{FF2B5EF4-FFF2-40B4-BE49-F238E27FC236}">
                <a16:creationId xmlns:a16="http://schemas.microsoft.com/office/drawing/2014/main" id="{9C3AC181-2A5E-D1D9-6A98-D9F0855B9CB6}"/>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370779" t="-370779" r="-370779" b="-370779"/>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438259168"/>
      </p:ext>
    </p:extLst>
  </p:cSld>
  <p:clrMapOvr>
    <a:masterClrMapping/>
  </p:clrMapOvr>
  <mc:AlternateContent xmlns:mc="http://schemas.openxmlformats.org/markup-compatibility/2006" xmlns:p14="http://schemas.microsoft.com/office/powerpoint/2010/main">
    <mc:Choice Requires="p14">
      <p:transition spd="slow" p14:dur="2000" advTm="4260"/>
    </mc:Choice>
    <mc:Fallback xmlns="">
      <p:transition spd="slow" advTm="42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6" name="Rectangle 75">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CE19BF-54A9-9F5A-27C1-8C08D10C858F}"/>
              </a:ext>
            </a:extLst>
          </p:cNvPr>
          <p:cNvSpPr>
            <a:spLocks noGrp="1"/>
          </p:cNvSpPr>
          <p:nvPr>
            <p:ph type="title"/>
          </p:nvPr>
        </p:nvSpPr>
        <p:spPr>
          <a:xfrm>
            <a:off x="5175250" y="268289"/>
            <a:ext cx="6288088" cy="830262"/>
          </a:xfrm>
        </p:spPr>
        <p:txBody>
          <a:bodyPr wrap="square" anchor="ctr">
            <a:noAutofit/>
          </a:bodyPr>
          <a:lstStyle/>
          <a:p>
            <a:r>
              <a:rPr lang="en-US" sz="3000" dirty="0"/>
              <a:t>Problem Statement and Importance</a:t>
            </a:r>
          </a:p>
        </p:txBody>
      </p:sp>
      <p:sp>
        <p:nvSpPr>
          <p:cNvPr id="78" name="Rectangle 77">
            <a:extLst>
              <a:ext uri="{FF2B5EF4-FFF2-40B4-BE49-F238E27FC236}">
                <a16:creationId xmlns:a16="http://schemas.microsoft.com/office/drawing/2014/main" id="{429899A3-416E-4DB5-846D-023526052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9" y="0"/>
            <a:ext cx="7641102" cy="6858000"/>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3" name="Content Placeholder 2">
            <a:extLst>
              <a:ext uri="{FF2B5EF4-FFF2-40B4-BE49-F238E27FC236}">
                <a16:creationId xmlns:a16="http://schemas.microsoft.com/office/drawing/2014/main" id="{22A788FD-A719-ED5F-2BE4-A7154F382AA1}"/>
              </a:ext>
            </a:extLst>
          </p:cNvPr>
          <p:cNvGraphicFramePr>
            <a:graphicFrameLocks noGrp="1"/>
          </p:cNvGraphicFramePr>
          <p:nvPr>
            <p:ph idx="1"/>
            <p:extLst>
              <p:ext uri="{D42A27DB-BD31-4B8C-83A1-F6EECF244321}">
                <p14:modId xmlns:p14="http://schemas.microsoft.com/office/powerpoint/2010/main" val="2263999447"/>
              </p:ext>
            </p:extLst>
          </p:nvPr>
        </p:nvGraphicFramePr>
        <p:xfrm>
          <a:off x="5249537" y="1311275"/>
          <a:ext cx="6373814" cy="575945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Picture 5" descr="A dog with a bow tie&#10;&#10;Description automatically generated with low confidence">
            <a:extLst>
              <a:ext uri="{FF2B5EF4-FFF2-40B4-BE49-F238E27FC236}">
                <a16:creationId xmlns:a16="http://schemas.microsoft.com/office/drawing/2014/main" id="{21768E2D-B6B4-6249-B323-11C9CC8B144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10671" y="471488"/>
            <a:ext cx="3211566" cy="5708023"/>
          </a:xfrm>
          <a:prstGeom prst="rect">
            <a:avLst/>
          </a:prstGeom>
        </p:spPr>
      </p:pic>
      <p:pic>
        <p:nvPicPr>
          <p:cNvPr id="46" name="Audio 45">
            <a:hlinkClick r:id="" action="ppaction://media"/>
            <a:extLst>
              <a:ext uri="{FF2B5EF4-FFF2-40B4-BE49-F238E27FC236}">
                <a16:creationId xmlns:a16="http://schemas.microsoft.com/office/drawing/2014/main" id="{3C37FB41-9CFB-3811-F307-04F2F0118D18}"/>
              </a:ext>
            </a:extLst>
          </p:cNvPr>
          <p:cNvPicPr>
            <a:picLocks noChangeAspect="1"/>
          </p:cNvPicPr>
          <p:nvPr>
            <a:audioFile r:link="rId3"/>
            <p:extLst>
              <p:ext uri="{DAA4B4D4-6D71-4841-9C94-3DE7FCFB9230}">
                <p14:media xmlns:p14="http://schemas.microsoft.com/office/powerpoint/2010/main" r:embed="rId2"/>
              </p:ext>
            </p:extLst>
          </p:nvPr>
        </p:nvPicPr>
        <p:blipFill>
          <a:blip r:embed="rId12"/>
          <a:srcRect l="-370779" t="-370779" r="-370779" b="-370779"/>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4199857226"/>
      </p:ext>
    </p:extLst>
  </p:cSld>
  <p:clrMapOvr>
    <a:masterClrMapping/>
  </p:clrMapOvr>
  <mc:AlternateContent xmlns:mc="http://schemas.openxmlformats.org/markup-compatibility/2006" xmlns:p14="http://schemas.microsoft.com/office/powerpoint/2010/main">
    <mc:Choice Requires="p14">
      <p:transition spd="slow" p14:dur="2000" advTm="52700"/>
    </mc:Choice>
    <mc:Fallback xmlns="">
      <p:transition spd="slow" advTm="52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anim calcmode="lin" valueType="num">
                                      <p:cBhvr>
                                        <p:cTn id="12" dur="1000" fill="hold"/>
                                        <p:tgtEl>
                                          <p:spTgt spid="6"/>
                                        </p:tgtEl>
                                        <p:attrNameLst>
                                          <p:attrName>ppt_x</p:attrName>
                                        </p:attrNameLst>
                                      </p:cBhvr>
                                      <p:tavLst>
                                        <p:tav tm="0">
                                          <p:val>
                                            <p:strVal val="#ppt_x"/>
                                          </p:val>
                                        </p:tav>
                                        <p:tav tm="100000">
                                          <p:val>
                                            <p:strVal val="#ppt_x"/>
                                          </p:val>
                                        </p:tav>
                                      </p:tavLst>
                                    </p:anim>
                                    <p:anim calcmode="lin" valueType="num">
                                      <p:cBhvr>
                                        <p:cTn id="1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3"/>
                                        </p:tgtEl>
                                        <p:attrNameLst>
                                          <p:attrName>style.visibility</p:attrName>
                                        </p:attrNameLst>
                                      </p:cBhvr>
                                      <p:to>
                                        <p:strVal val="visible"/>
                                      </p:to>
                                    </p:set>
                                    <p:anim calcmode="lin" valueType="num">
                                      <p:cBhvr additive="base">
                                        <p:cTn id="18" dur="500" fill="hold"/>
                                        <p:tgtEl>
                                          <p:spTgt spid="33"/>
                                        </p:tgtEl>
                                        <p:attrNameLst>
                                          <p:attrName>ppt_x</p:attrName>
                                        </p:attrNameLst>
                                      </p:cBhvr>
                                      <p:tavLst>
                                        <p:tav tm="0">
                                          <p:val>
                                            <p:strVal val="#ppt_x"/>
                                          </p:val>
                                        </p:tav>
                                        <p:tav tm="100000">
                                          <p:val>
                                            <p:strVal val="#ppt_x"/>
                                          </p:val>
                                        </p:tav>
                                      </p:tavLst>
                                    </p:anim>
                                    <p:anim calcmode="lin" valueType="num">
                                      <p:cBhvr additive="base">
                                        <p:cTn id="19"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46"/>
                </p:tgtEl>
              </p:cMediaNode>
            </p:audio>
          </p:childTnLst>
        </p:cTn>
      </p:par>
    </p:tnLst>
    <p:bldLst>
      <p:bldGraphic spid="33"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D14D41-5E29-A5C6-B0AB-7E598C1C368A}"/>
              </a:ext>
            </a:extLst>
          </p:cNvPr>
          <p:cNvSpPr>
            <a:spLocks noGrp="1"/>
          </p:cNvSpPr>
          <p:nvPr>
            <p:ph type="title"/>
          </p:nvPr>
        </p:nvSpPr>
        <p:spPr>
          <a:xfrm>
            <a:off x="6201412" y="549275"/>
            <a:ext cx="5092063" cy="650875"/>
          </a:xfrm>
        </p:spPr>
        <p:txBody>
          <a:bodyPr wrap="square" anchor="b">
            <a:normAutofit fontScale="90000"/>
          </a:bodyPr>
          <a:lstStyle/>
          <a:p>
            <a:r>
              <a:rPr lang="en-US" dirty="0"/>
              <a:t>Dataset</a:t>
            </a:r>
          </a:p>
        </p:txBody>
      </p:sp>
      <p:sp>
        <p:nvSpPr>
          <p:cNvPr id="3" name="Content Placeholder 2">
            <a:extLst>
              <a:ext uri="{FF2B5EF4-FFF2-40B4-BE49-F238E27FC236}">
                <a16:creationId xmlns:a16="http://schemas.microsoft.com/office/drawing/2014/main" id="{373BCE78-97D3-9507-CC51-4E95F1A62B87}"/>
              </a:ext>
            </a:extLst>
          </p:cNvPr>
          <p:cNvSpPr>
            <a:spLocks noGrp="1"/>
          </p:cNvSpPr>
          <p:nvPr>
            <p:ph idx="1"/>
          </p:nvPr>
        </p:nvSpPr>
        <p:spPr>
          <a:xfrm>
            <a:off x="5676900" y="1314450"/>
            <a:ext cx="6229350" cy="5092062"/>
          </a:xfrm>
        </p:spPr>
        <p:txBody>
          <a:bodyPr anchor="t">
            <a:noAutofit/>
          </a:bodyPr>
          <a:lstStyle/>
          <a:p>
            <a:pPr>
              <a:lnSpc>
                <a:spcPct val="100000"/>
              </a:lnSpc>
            </a:pPr>
            <a:r>
              <a:rPr lang="en-US" sz="1800" b="1" dirty="0"/>
              <a:t>The dataset used for this project is taken from Kaggle which contains images of dogs belonging to 120 different breeds. The dataset contains a total of 10222 dog images, which are divided into three sets: training set (6,517 images), validation set (1,533 images), and test set (2,1712 images).</a:t>
            </a:r>
          </a:p>
          <a:p>
            <a:pPr>
              <a:lnSpc>
                <a:spcPct val="100000"/>
              </a:lnSpc>
            </a:pPr>
            <a:r>
              <a:rPr lang="en-US" sz="1800" b="1" dirty="0"/>
              <a:t>Each image is given a unique name and the image name and the dog breed are provided in a separate CSV file. This can help  us in determining what the dog breed is of an image.</a:t>
            </a:r>
          </a:p>
          <a:p>
            <a:pPr>
              <a:lnSpc>
                <a:spcPct val="100000"/>
              </a:lnSpc>
            </a:pPr>
            <a:r>
              <a:rPr lang="en-US" sz="1800" b="1" dirty="0"/>
              <a:t>The dataset presents a challenging computer vision problem due to the high level similarity between some of the dog breeds.</a:t>
            </a:r>
          </a:p>
        </p:txBody>
      </p:sp>
      <p:pic>
        <p:nvPicPr>
          <p:cNvPr id="1030" name="Picture 6">
            <a:extLst>
              <a:ext uri="{FF2B5EF4-FFF2-40B4-BE49-F238E27FC236}">
                <a16:creationId xmlns:a16="http://schemas.microsoft.com/office/drawing/2014/main" id="{E5F6C595-34CB-AAB0-69B2-F1A98AFB630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6134" y="623887"/>
            <a:ext cx="4895016" cy="5491163"/>
          </a:xfrm>
          <a:prstGeom prst="rect">
            <a:avLst/>
          </a:prstGeom>
          <a:noFill/>
          <a:extLst>
            <a:ext uri="{909E8E84-426E-40DD-AFC4-6F175D3DCCD1}">
              <a14:hiddenFill xmlns:a14="http://schemas.microsoft.com/office/drawing/2010/main">
                <a:solidFill>
                  <a:srgbClr val="FFFFFF"/>
                </a:solidFill>
              </a14:hiddenFill>
            </a:ext>
          </a:extLst>
        </p:spPr>
      </p:pic>
      <p:pic>
        <p:nvPicPr>
          <p:cNvPr id="35" name="Audio 34">
            <a:hlinkClick r:id="" action="ppaction://media"/>
            <a:extLst>
              <a:ext uri="{FF2B5EF4-FFF2-40B4-BE49-F238E27FC236}">
                <a16:creationId xmlns:a16="http://schemas.microsoft.com/office/drawing/2014/main" id="{BA27CEA8-27C0-4D87-DA29-51D3958E65C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925110002"/>
      </p:ext>
    </p:extLst>
  </p:cSld>
  <p:clrMapOvr>
    <a:masterClrMapping/>
  </p:clrMapOvr>
  <mc:AlternateContent xmlns:mc="http://schemas.openxmlformats.org/markup-compatibility/2006" xmlns:p14="http://schemas.microsoft.com/office/powerpoint/2010/main">
    <mc:Choice Requires="p14">
      <p:transition spd="slow" p14:dur="2000" advTm="34035"/>
    </mc:Choice>
    <mc:Fallback xmlns="">
      <p:transition spd="slow" advTm="340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par>
                    <p:cTn id="7" fill="hold">
                      <p:stCondLst>
                        <p:cond delay="indefinite"/>
                      </p:stCondLst>
                      <p:childTnLst>
                        <p:par>
                          <p:cTn id="8" fill="hold">
                            <p:stCondLst>
                              <p:cond delay="0"/>
                            </p:stCondLst>
                            <p:childTnLst>
                              <p:par>
                                <p:cTn id="9" presetID="31" presetClass="entr" presetSubtype="0" fill="hold" nodeType="clickEffect">
                                  <p:stCondLst>
                                    <p:cond delay="0"/>
                                  </p:stCondLst>
                                  <p:childTnLst>
                                    <p:set>
                                      <p:cBhvr>
                                        <p:cTn id="10" dur="1" fill="hold">
                                          <p:stCondLst>
                                            <p:cond delay="0"/>
                                          </p:stCondLst>
                                        </p:cTn>
                                        <p:tgtEl>
                                          <p:spTgt spid="1030"/>
                                        </p:tgtEl>
                                        <p:attrNameLst>
                                          <p:attrName>style.visibility</p:attrName>
                                        </p:attrNameLst>
                                      </p:cBhvr>
                                      <p:to>
                                        <p:strVal val="visible"/>
                                      </p:to>
                                    </p:set>
                                    <p:anim calcmode="lin" valueType="num">
                                      <p:cBhvr>
                                        <p:cTn id="11" dur="1000" fill="hold"/>
                                        <p:tgtEl>
                                          <p:spTgt spid="1030"/>
                                        </p:tgtEl>
                                        <p:attrNameLst>
                                          <p:attrName>ppt_w</p:attrName>
                                        </p:attrNameLst>
                                      </p:cBhvr>
                                      <p:tavLst>
                                        <p:tav tm="0">
                                          <p:val>
                                            <p:fltVal val="0"/>
                                          </p:val>
                                        </p:tav>
                                        <p:tav tm="100000">
                                          <p:val>
                                            <p:strVal val="#ppt_w"/>
                                          </p:val>
                                        </p:tav>
                                      </p:tavLst>
                                    </p:anim>
                                    <p:anim calcmode="lin" valueType="num">
                                      <p:cBhvr>
                                        <p:cTn id="12" dur="1000" fill="hold"/>
                                        <p:tgtEl>
                                          <p:spTgt spid="1030"/>
                                        </p:tgtEl>
                                        <p:attrNameLst>
                                          <p:attrName>ppt_h</p:attrName>
                                        </p:attrNameLst>
                                      </p:cBhvr>
                                      <p:tavLst>
                                        <p:tav tm="0">
                                          <p:val>
                                            <p:fltVal val="0"/>
                                          </p:val>
                                        </p:tav>
                                        <p:tav tm="100000">
                                          <p:val>
                                            <p:strVal val="#ppt_h"/>
                                          </p:val>
                                        </p:tav>
                                      </p:tavLst>
                                    </p:anim>
                                    <p:anim calcmode="lin" valueType="num">
                                      <p:cBhvr>
                                        <p:cTn id="13" dur="1000" fill="hold"/>
                                        <p:tgtEl>
                                          <p:spTgt spid="1030"/>
                                        </p:tgtEl>
                                        <p:attrNameLst>
                                          <p:attrName>style.rotation</p:attrName>
                                        </p:attrNameLst>
                                      </p:cBhvr>
                                      <p:tavLst>
                                        <p:tav tm="0">
                                          <p:val>
                                            <p:fltVal val="90"/>
                                          </p:val>
                                        </p:tav>
                                        <p:tav tm="100000">
                                          <p:val>
                                            <p:fltVal val="0"/>
                                          </p:val>
                                        </p:tav>
                                      </p:tavLst>
                                    </p:anim>
                                    <p:animEffect transition="in" filter="fade">
                                      <p:cBhvr>
                                        <p:cTn id="14" dur="10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35"/>
                </p:tgtEl>
              </p:cMediaNode>
            </p:audio>
          </p:childTnLst>
        </p:cTn>
      </p:par>
    </p:tnLst>
  </p:timing>
  <p:extLst>
    <p:ext uri="{3A86A75C-4F4B-4683-9AE1-C65F6400EC91}">
      <p14:laserTraceLst xmlns:p14="http://schemas.microsoft.com/office/powerpoint/2010/main">
        <p14:tracePtLst>
          <p14:tracePt t="72" x="7529513" y="595313"/>
          <p14:tracePt t="81" x="7521575" y="595313"/>
          <p14:tracePt t="94" x="7508875" y="595313"/>
          <p14:tracePt t="146" x="7500938" y="595313"/>
          <p14:tracePt t="163" x="7500938" y="581025"/>
          <p14:tracePt t="207" x="7488238" y="581025"/>
          <p14:tracePt t="270" x="7488238" y="587375"/>
          <p14:tracePt t="285" x="7488238" y="595313"/>
          <p14:tracePt t="300" x="7488238" y="608013"/>
          <p14:tracePt t="322" x="7488238" y="614363"/>
          <p14:tracePt t="334" x="7494588" y="628650"/>
          <p14:tracePt t="348" x="7500938" y="628650"/>
          <p14:tracePt t="370" x="7515225" y="628650"/>
          <p14:tracePt t="383" x="7521575" y="628650"/>
          <p14:tracePt t="397" x="7535863" y="628650"/>
          <p14:tracePt t="411" x="7542213" y="628650"/>
          <p14:tracePt t="419" x="7548563" y="635000"/>
          <p14:tracePt t="425" x="7562850" y="635000"/>
          <p14:tracePt t="432" x="7569200" y="641350"/>
          <p14:tracePt t="438" x="7589838" y="655638"/>
          <p14:tracePt t="446" x="7616825" y="668338"/>
          <p14:tracePt t="454" x="7664450" y="682625"/>
          <p14:tracePt t="459" x="7718425" y="688975"/>
          <p14:tracePt t="467" x="7758113" y="715963"/>
          <p14:tracePt t="473" x="7826375" y="730250"/>
          <p14:tracePt t="481" x="7880350" y="757238"/>
          <p14:tracePt t="487" x="7954963" y="776288"/>
          <p14:tracePt t="494" x="8008938" y="790575"/>
          <p14:tracePt t="502" x="8083550" y="803275"/>
          <p14:tracePt t="509" x="8129588" y="817563"/>
          <p14:tracePt t="517" x="8183563" y="817563"/>
          <p14:tracePt t="521" x="8239125" y="831850"/>
          <p14:tracePt t="530" x="8305800" y="831850"/>
          <p14:tracePt t="537" x="8359775" y="838200"/>
          <p14:tracePt t="544" x="8407400" y="838200"/>
          <p14:tracePt t="551" x="8475663" y="838200"/>
          <p14:tracePt t="557" x="8542338" y="838200"/>
          <p14:tracePt t="565" x="8616950" y="838200"/>
          <p14:tracePt t="571" x="8685213" y="838200"/>
          <p14:tracePt t="580" x="8778875" y="838200"/>
          <p14:tracePt t="587" x="8847138" y="858838"/>
          <p14:tracePt t="592" x="8921750" y="858838"/>
          <p14:tracePt t="600" x="8988425" y="858838"/>
          <p14:tracePt t="607" x="9056688" y="858838"/>
          <p14:tracePt t="614" x="9110663" y="858838"/>
          <p14:tracePt t="621" x="9164638" y="871538"/>
          <p14:tracePt t="629" x="9212263" y="871538"/>
          <p14:tracePt t="634" x="9266238" y="877888"/>
          <p14:tracePt t="642" x="9299575" y="877888"/>
          <p14:tracePt t="648" x="9347200" y="877888"/>
          <p14:tracePt t="655" x="9386888" y="892175"/>
          <p14:tracePt t="663" x="9440863" y="904875"/>
          <p14:tracePt t="670" x="9475788" y="919163"/>
          <p14:tracePt t="676" x="9529763" y="931863"/>
          <p14:tracePt t="683" x="9583738" y="958850"/>
          <p14:tracePt t="690" x="9637713" y="973138"/>
          <p14:tracePt t="697" x="9691688" y="1000125"/>
          <p14:tracePt t="704" x="9725025" y="1012825"/>
          <p14:tracePt t="712" x="9779000" y="1039813"/>
          <p14:tracePt t="720" x="9839325" y="1066800"/>
          <p14:tracePt t="726" x="9894888" y="1114425"/>
          <p14:tracePt t="733" x="9934575" y="1135063"/>
          <p14:tracePt t="740" x="9975850" y="1176338"/>
          <p14:tracePt t="747" x="10029825" y="1203325"/>
          <p14:tracePt t="754" x="10069513" y="1243013"/>
          <p14:tracePt t="762" x="10104438" y="1270000"/>
          <p14:tracePt t="770" x="10144125" y="1290638"/>
          <p14:tracePt t="775" x="10164763" y="1303338"/>
          <p14:tracePt t="783" x="10177463" y="1317625"/>
          <p14:tracePt t="788" x="10198100" y="1323975"/>
          <p14:tracePt t="796" x="10204450" y="1338263"/>
          <p14:tracePt t="803" x="10218738" y="1338263"/>
          <p14:tracePt t="811" x="10225088" y="1338263"/>
          <p14:tracePt t="817" x="10239375" y="1338263"/>
          <p14:tracePt t="832" x="10245725" y="1330325"/>
          <p14:tracePt t="1379" x="10245725" y="1419225"/>
          <p14:tracePt t="1385" x="10258425" y="1512888"/>
          <p14:tracePt t="1392" x="10272713" y="1560513"/>
          <p14:tracePt t="1400" x="10272713" y="1635125"/>
          <p14:tracePt t="1406" x="10285413" y="1682750"/>
          <p14:tracePt t="1413" x="10299700" y="1736725"/>
          <p14:tracePt t="1421" x="10312400" y="1811338"/>
          <p14:tracePt t="1439" x="10326688" y="1884363"/>
          <p14:tracePt t="1440" x="10340975" y="1919288"/>
          <p14:tracePt t="1448" x="10340975" y="1958975"/>
          <p14:tracePt t="1455" x="10353675" y="1979613"/>
          <p14:tracePt t="1462" x="10353675" y="1985963"/>
          <p14:tracePt t="1470" x="10353675" y="2006600"/>
          <p14:tracePt t="1477" x="10360025" y="2020888"/>
          <p14:tracePt t="1483" x="10360025" y="2039938"/>
          <p14:tracePt t="1490" x="10360025" y="2047875"/>
          <p14:tracePt t="1497" x="10374313" y="2060575"/>
          <p14:tracePt t="1504" x="10374313" y="2081213"/>
          <p14:tracePt t="1512" x="10380663" y="2101850"/>
          <p14:tracePt t="1520" x="10380663" y="2114550"/>
          <p14:tracePt t="1526" x="10380663" y="2135188"/>
          <p14:tracePt t="1533" x="10394950" y="2155825"/>
          <p14:tracePt t="1540" x="10394950" y="2162175"/>
          <p14:tracePt t="1547" x="10407650" y="2189163"/>
          <p14:tracePt t="1554" x="10414000" y="2209800"/>
          <p14:tracePt t="1561" x="10414000" y="2230438"/>
          <p14:tracePt t="1568" x="10428288" y="2243138"/>
          <p14:tracePt t="1575" x="10434638" y="2263775"/>
          <p14:tracePt t="1582" x="10448925" y="2284413"/>
          <p14:tracePt t="1588" x="10455275" y="2297113"/>
          <p14:tracePt t="1595" x="10467975" y="2317750"/>
          <p14:tracePt t="1603" x="10467975" y="2338388"/>
          <p14:tracePt t="1610" x="10475913" y="2344738"/>
          <p14:tracePt t="1617" x="10488613" y="2357438"/>
          <p14:tracePt t="1623" x="10494963" y="2378075"/>
          <p14:tracePt t="1631" x="10509250" y="2384425"/>
          <p14:tracePt t="1637" x="10515600" y="2398713"/>
          <p14:tracePt t="1645" x="10515600" y="2405063"/>
          <p14:tracePt t="1653" x="10529888" y="2419350"/>
          <p14:tracePt t="1658" x="10529888" y="2425700"/>
          <p14:tracePt t="1666" x="10529888" y="2432050"/>
          <p14:tracePt t="1672" x="10536238" y="2446338"/>
          <p14:tracePt t="1680" x="10536238" y="2452688"/>
          <p14:tracePt t="1687" x="10542588" y="2465388"/>
          <p14:tracePt t="1700" x="10556875" y="2473325"/>
          <p14:tracePt t="1708" x="10556875" y="2486025"/>
          <p14:tracePt t="1715" x="10556875" y="2493963"/>
          <p14:tracePt t="1721" x="10563225" y="2513013"/>
          <p14:tracePt t="1729" x="10577513" y="2520950"/>
          <p14:tracePt t="1737" x="10583863" y="2533650"/>
          <p14:tracePt t="1743" x="10596563" y="2540000"/>
          <p14:tracePt t="1751" x="10604500" y="2560638"/>
          <p14:tracePt t="1756" x="10604500" y="2587625"/>
          <p14:tracePt t="1764" x="10617200" y="2608263"/>
          <p14:tracePt t="1771" x="10623550" y="2614613"/>
          <p14:tracePt t="1779" x="10637838" y="2641600"/>
          <p14:tracePt t="1787" x="10650538" y="2662238"/>
          <p14:tracePt t="1793" x="10658475" y="2668588"/>
          <p14:tracePt t="1799" x="10671175" y="2695575"/>
          <p14:tracePt t="1806" x="10671175" y="2716213"/>
          <p14:tracePt t="1814" x="10677525" y="2722563"/>
          <p14:tracePt t="1820" x="10677525" y="2743200"/>
          <p14:tracePt t="1828" x="10691813" y="2757488"/>
          <p14:tracePt t="1835" x="10698163" y="2763838"/>
          <p14:tracePt t="1841" x="10698163" y="2770188"/>
          <p14:tracePt t="1848" x="10712450" y="2797175"/>
          <p14:tracePt t="1855" x="10718800" y="2803525"/>
          <p14:tracePt t="1862" x="10718800" y="2824163"/>
          <p14:tracePt t="1870" x="10725150" y="2830513"/>
          <p14:tracePt t="1878" x="10739438" y="2857500"/>
          <p14:tracePt t="1883" x="10745788" y="2865438"/>
          <p14:tracePt t="1890" x="10758488" y="2871788"/>
          <p14:tracePt t="1897" x="10766425" y="2898775"/>
          <p14:tracePt t="1904" x="10779125" y="2905125"/>
          <p14:tracePt t="1911" x="10779125" y="2911475"/>
          <p14:tracePt t="1920" x="10787063" y="2925763"/>
          <p14:tracePt t="1926" x="10799763" y="2946400"/>
          <p14:tracePt t="1933" x="10806113" y="2946400"/>
          <p14:tracePt t="1938" x="10820400" y="2952750"/>
          <p14:tracePt t="1947" x="10820400" y="2965450"/>
          <p14:tracePt t="1954" x="10826750" y="2973388"/>
          <p14:tracePt t="1961" x="10833100" y="2973388"/>
          <p14:tracePt t="32237" x="10563225" y="2776538"/>
          <p14:tracePt t="32243" x="10090150" y="2392363"/>
          <p14:tracePt t="32251" x="9644063" y="1946275"/>
          <p14:tracePt t="32258" x="9218613" y="1425575"/>
          <p14:tracePt t="32265" x="8793163" y="912813"/>
          <p14:tracePt t="32271" x="8353425" y="350838"/>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 name="Freeform: Shape 11">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Oval 13">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Oval 15">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3" name="Group 17">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34" name="Freeform: Shape 18">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19">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Oval 20">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7" name="Oval 21">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38" name="Rectangle 23">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collage of a video game&#10;&#10;Description automatically generated with low confidence">
            <a:extLst>
              <a:ext uri="{FF2B5EF4-FFF2-40B4-BE49-F238E27FC236}">
                <a16:creationId xmlns:a16="http://schemas.microsoft.com/office/drawing/2014/main" id="{A46E4AAB-B3C0-6E31-CFFC-575DD0154BCF}"/>
              </a:ext>
            </a:extLst>
          </p:cNvPr>
          <p:cNvPicPr>
            <a:picLocks noGrp="1" noChangeAspect="1"/>
          </p:cNvPicPr>
          <p:nvPr>
            <p:ph idx="1"/>
          </p:nvPr>
        </p:nvPicPr>
        <p:blipFill rotWithShape="1">
          <a:blip r:embed="rId4"/>
          <a:srcRect b="15414"/>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39" name="Rectangle 25">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27">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EDA306-373F-A451-1120-640700E8D013}"/>
              </a:ext>
            </a:extLst>
          </p:cNvPr>
          <p:cNvSpPr>
            <a:spLocks noGrp="1"/>
          </p:cNvSpPr>
          <p:nvPr>
            <p:ph type="title"/>
          </p:nvPr>
        </p:nvSpPr>
        <p:spPr>
          <a:xfrm>
            <a:off x="550863" y="549275"/>
            <a:ext cx="5437187" cy="2986234"/>
          </a:xfrm>
        </p:spPr>
        <p:txBody>
          <a:bodyPr vert="horz" wrap="square" lIns="0" tIns="0" rIns="0" bIns="0" rtlCol="0" anchor="b" anchorCtr="0">
            <a:normAutofit/>
          </a:bodyPr>
          <a:lstStyle/>
          <a:p>
            <a:r>
              <a:rPr lang="en-US" sz="6400" kern="1200" dirty="0">
                <a:solidFill>
                  <a:schemeClr val="tx1"/>
                </a:solidFill>
                <a:latin typeface="+mj-lt"/>
                <a:ea typeface="+mj-ea"/>
                <a:cs typeface="+mj-cs"/>
              </a:rPr>
              <a:t>Sample Images from the dataset</a:t>
            </a:r>
          </a:p>
        </p:txBody>
      </p:sp>
      <p:pic>
        <p:nvPicPr>
          <p:cNvPr id="12" name="Audio 11">
            <a:hlinkClick r:id="" action="ppaction://media"/>
            <a:extLst>
              <a:ext uri="{FF2B5EF4-FFF2-40B4-BE49-F238E27FC236}">
                <a16:creationId xmlns:a16="http://schemas.microsoft.com/office/drawing/2014/main" id="{C3042550-395B-CB7B-6BC1-D376C5DB27B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92715267"/>
      </p:ext>
    </p:extLst>
  </p:cSld>
  <p:clrMapOvr>
    <a:masterClrMapping/>
  </p:clrMapOvr>
  <mc:AlternateContent xmlns:mc="http://schemas.openxmlformats.org/markup-compatibility/2006" xmlns:p14="http://schemas.microsoft.com/office/powerpoint/2010/main">
    <mc:Choice Requires="p14">
      <p:transition spd="slow" p14:dur="2000" advTm="8212"/>
    </mc:Choice>
    <mc:Fallback xmlns="">
      <p:transition spd="slow" advTm="82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circle(in)">
                                      <p:cBhvr>
                                        <p:cTn id="11"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2"/>
                </p:tgtEl>
              </p:cMediaNode>
            </p:audio>
          </p:childTnLst>
        </p:cTn>
      </p:par>
    </p:tnLst>
    <p:bldLst>
      <p:bldP spid="2" grpId="0"/>
    </p:bldLst>
  </p:timing>
  <p:extLst>
    <p:ext uri="{3A86A75C-4F4B-4683-9AE1-C65F6400EC91}">
      <p14:laserTraceLst xmlns:p14="http://schemas.microsoft.com/office/powerpoint/2010/main">
        <p14:tracePtLst>
          <p14:tracePt t="502" x="5372100" y="676275"/>
          <p14:tracePt t="509" x="5372100" y="952500"/>
          <p14:tracePt t="518" x="5372100" y="1203325"/>
          <p14:tracePt t="524" x="5372100" y="1425575"/>
          <p14:tracePt t="531" x="5372100" y="1581150"/>
          <p14:tracePt t="539" x="5372100" y="1736725"/>
          <p14:tracePt t="546" x="5372100" y="1878013"/>
          <p14:tracePt t="553" x="5372100" y="1946275"/>
          <p14:tracePt t="561" x="5372100" y="2012950"/>
          <p14:tracePt t="566" x="5372100" y="2066925"/>
          <p14:tracePt t="575" x="5372100" y="2114550"/>
          <p14:tracePt t="580" x="5359400" y="2155825"/>
          <p14:tracePt t="593" x="5359400" y="2189163"/>
          <p14:tracePt t="596" x="5359400" y="2209800"/>
          <p14:tracePt t="602" x="5359400" y="2230438"/>
          <p14:tracePt t="610" x="5353050" y="2257425"/>
          <p14:tracePt t="616" x="5353050" y="2263775"/>
          <p14:tracePt t="623" x="5353050" y="2284413"/>
          <p14:tracePt t="637" x="5353050" y="2297113"/>
          <p14:tracePt t="644" x="5338763" y="2303463"/>
          <p14:tracePt t="652" x="5338763" y="2311400"/>
          <p14:tracePt t="658" x="5338763" y="2324100"/>
          <p14:tracePt t="673" x="5332413" y="2330450"/>
          <p14:tracePt t="686" x="5318125" y="2344738"/>
          <p14:tracePt t="694" x="5318125" y="2351088"/>
          <p14:tracePt t="700" x="5318125" y="2365375"/>
          <p14:tracePt t="707" x="5318125" y="2371725"/>
          <p14:tracePt t="716" x="5311775" y="2392363"/>
          <p14:tracePt t="721" x="5299075" y="2405063"/>
          <p14:tracePt t="729" x="5291138" y="2425700"/>
          <p14:tracePt t="736" x="5264150" y="2446338"/>
          <p14:tracePt t="743" x="5251450" y="2486025"/>
          <p14:tracePt t="749" x="5245100" y="2506663"/>
          <p14:tracePt t="757" x="5230813" y="2533650"/>
          <p14:tracePt t="763" x="5203825" y="2566988"/>
          <p14:tracePt t="770" x="5191125" y="2593975"/>
          <p14:tracePt t="778" x="5170488" y="2628900"/>
          <p14:tracePt t="785" x="5156200" y="2655888"/>
          <p14:tracePt t="791" x="5129213" y="2674938"/>
          <p14:tracePt t="798" x="5122863" y="2701925"/>
          <p14:tracePt t="806" x="5095875" y="2736850"/>
          <p14:tracePt t="812" x="5068888" y="2763838"/>
          <p14:tracePt t="819" x="5062538" y="2784475"/>
          <p14:tracePt t="827" x="5035550" y="2811463"/>
          <p14:tracePt t="834" x="5014913" y="2830513"/>
          <p14:tracePt t="841" x="4987925" y="2871788"/>
          <p14:tracePt t="847" x="4960938" y="2892425"/>
          <p14:tracePt t="855" x="4940300" y="2919413"/>
          <p14:tracePt t="863" x="4913313" y="2946400"/>
          <p14:tracePt t="869" x="4892675" y="2965450"/>
          <p14:tracePt t="877" x="4865688" y="2979738"/>
          <p14:tracePt t="883" x="4845050" y="3000375"/>
          <p14:tracePt t="890" x="4818063" y="3027363"/>
          <p14:tracePt t="895" x="4799013" y="3040063"/>
          <p14:tracePt t="903" x="4772025" y="3048000"/>
          <p14:tracePt t="910" x="4751388" y="3074988"/>
          <p14:tracePt t="918" x="4724400" y="3087688"/>
          <p14:tracePt t="925" x="4691063" y="3094038"/>
          <p14:tracePt t="932" x="4662488" y="3108325"/>
          <p14:tracePt t="937" x="4629150" y="3108325"/>
          <p14:tracePt t="945" x="4608513" y="3121025"/>
          <p14:tracePt t="952" x="4568825" y="3135313"/>
          <p14:tracePt t="959" x="4535488" y="3135313"/>
          <p14:tracePt t="966" x="4494213" y="3135313"/>
          <p14:tracePt t="974" x="4460875" y="3135313"/>
          <p14:tracePt t="979" x="4425950" y="3135313"/>
          <p14:tracePt t="988" x="4398963" y="3128963"/>
          <p14:tracePt t="998" x="4365625" y="3128963"/>
          <p14:tracePt t="1017" x="4257675" y="3094038"/>
          <p14:tracePt t="1023" x="4216400" y="3081338"/>
          <p14:tracePt t="1030" x="4183063" y="3067050"/>
          <p14:tracePt t="1037" x="4143375" y="3040063"/>
          <p14:tracePt t="1044" x="4102100" y="3027363"/>
          <p14:tracePt t="1050" x="4068763" y="3013075"/>
          <p14:tracePt t="1058" x="4035425" y="3006725"/>
          <p14:tracePt t="1065" x="3994150" y="2979738"/>
          <p14:tracePt t="1072" x="3967163" y="2965450"/>
          <p14:tracePt t="1079" x="3933825" y="2952750"/>
          <p14:tracePt t="1087" x="3913188" y="2946400"/>
          <p14:tracePt t="1093" x="3898900" y="2946400"/>
          <p14:tracePt t="1100" x="3879850" y="2932113"/>
          <p14:tracePt t="1110" x="3871913" y="2925763"/>
          <p14:tracePt t="1113" x="3844925" y="2911475"/>
          <p14:tracePt t="1121" x="3838575" y="2911475"/>
          <p14:tracePt t="1129" x="3832225" y="2911475"/>
          <p14:tracePt t="1135" x="3817938" y="2905125"/>
          <p14:tracePt t="1149" x="3817938" y="2892425"/>
          <p14:tracePt t="1546" x="3697288" y="2892425"/>
          <p14:tracePt t="1549" x="3473450" y="2905125"/>
          <p14:tracePt t="1555" x="3290888" y="2905125"/>
          <p14:tracePt t="1562" x="3089275" y="2892425"/>
          <p14:tracePt t="1570" x="2933700" y="2892425"/>
          <p14:tracePt t="1577" x="2770188" y="2878138"/>
          <p14:tracePt t="1584" x="2655888" y="2844800"/>
          <p14:tracePt t="1591" x="2533650" y="2811463"/>
          <p14:tracePt t="1598" x="2460625" y="2790825"/>
          <p14:tracePt t="1606" x="2386013" y="2776538"/>
          <p14:tracePt t="1613" x="2352675" y="2763838"/>
          <p14:tracePt t="1620" x="2317750" y="2763838"/>
          <p14:tracePt t="1627" x="2290763" y="2757488"/>
          <p14:tracePt t="1635" x="2270125" y="2743200"/>
          <p14:tracePt t="1640" x="2257425" y="2743200"/>
          <p14:tracePt t="1647" x="2236788" y="2728913"/>
          <p14:tracePt t="1654" x="2216150" y="2722563"/>
          <p14:tracePt t="1663" x="2197100" y="2722563"/>
          <p14:tracePt t="1668" x="2182813" y="2709863"/>
          <p14:tracePt t="1675" x="2162175" y="2701925"/>
          <p14:tracePt t="1682" x="2122488" y="2674938"/>
          <p14:tracePt t="1689" x="2087563" y="2662238"/>
          <p14:tracePt t="1697" x="2047875" y="2620963"/>
          <p14:tracePt t="1706" x="2014538" y="2601913"/>
          <p14:tracePt t="1711" x="1960563" y="2574925"/>
          <p14:tracePt t="1717" x="1919288" y="2533650"/>
          <p14:tracePt t="1724" x="1879600" y="2506663"/>
          <p14:tracePt t="1730" x="1824038" y="2465388"/>
          <p14:tracePt t="1738" x="1784350" y="2438400"/>
          <p14:tracePt t="1745" x="1751013" y="2405063"/>
          <p14:tracePt t="1751" x="1709738" y="2365375"/>
          <p14:tracePt t="1761" x="1670050" y="2338388"/>
          <p14:tracePt t="1767" x="1635125" y="2311400"/>
          <p14:tracePt t="1773" x="1608138" y="2290763"/>
          <p14:tracePt t="1779" x="1587500" y="2263775"/>
          <p14:tracePt t="1788" x="1560513" y="2249488"/>
          <p14:tracePt t="1796" x="1554163" y="2243138"/>
          <p14:tracePt t="1802" x="1533525" y="2230438"/>
          <p14:tracePt t="1810" x="1506538" y="2209800"/>
          <p14:tracePt t="1817" x="1500188" y="2195513"/>
          <p14:tracePt t="1823" x="1473200" y="2189163"/>
          <p14:tracePt t="1829" x="1452563" y="2162175"/>
          <p14:tracePt t="1836" x="1425575" y="2141538"/>
          <p14:tracePt t="1843" x="1404938" y="2128838"/>
          <p14:tracePt t="1852" x="1377950" y="2108200"/>
          <p14:tracePt t="1858" x="1358900" y="2081213"/>
          <p14:tracePt t="1865" x="1331913" y="2066925"/>
          <p14:tracePt t="1872" x="1296988" y="2047875"/>
          <p14:tracePt t="1880" x="1270000" y="2020888"/>
          <p14:tracePt t="1886" x="1263650" y="2012950"/>
          <p14:tracePt t="1893" x="1243013" y="1985963"/>
          <p14:tracePt t="1899" x="1216025" y="1966913"/>
          <p14:tracePt t="1907" x="1209675" y="1952625"/>
          <p14:tracePt t="1913" x="1182688" y="1946275"/>
          <p14:tracePt t="1920" x="1176338" y="1931988"/>
          <p14:tracePt t="1929" x="1155700" y="1925638"/>
          <p14:tracePt t="1935" x="1149350" y="1911350"/>
          <p14:tracePt t="1943" x="1135063" y="1905000"/>
          <p14:tracePt t="1948" x="1128713" y="1898650"/>
          <p14:tracePt t="1956" x="1108075" y="1884363"/>
          <p14:tracePt t="1963" x="1081088" y="1884363"/>
          <p14:tracePt t="1970" x="1060450" y="1857375"/>
          <p14:tracePt t="1977" x="1047750" y="1851025"/>
          <p14:tracePt t="1983" x="1027113" y="1838325"/>
          <p14:tracePt t="1991" x="1006475" y="1830388"/>
          <p14:tracePt t="1998" x="993775" y="1817688"/>
          <p14:tracePt t="2008" x="973138" y="1811338"/>
          <p14:tracePt t="2013" x="966788" y="1797050"/>
          <p14:tracePt t="2019" x="952500" y="1790700"/>
          <p14:tracePt t="2026" x="931863" y="1776413"/>
          <p14:tracePt t="2041" x="925513" y="1770063"/>
          <p14:tracePt t="2046" x="912813" y="1770063"/>
          <p14:tracePt t="2055" x="904875" y="1770063"/>
          <p14:tracePt t="2063" x="898525" y="1757363"/>
          <p14:tracePt t="2068" x="885825" y="1749425"/>
          <p14:tracePt t="2076" x="877888" y="1743075"/>
          <p14:tracePt t="2082" x="865188" y="1730375"/>
          <p14:tracePt t="2089" x="858838" y="1722438"/>
          <p14:tracePt t="2096" x="838200" y="1722438"/>
          <p14:tracePt t="2104" x="823913" y="1709738"/>
          <p14:tracePt t="2110" x="817563" y="1703388"/>
          <p14:tracePt t="2117" x="796925" y="1682750"/>
          <p14:tracePt t="2125" x="769938" y="1668463"/>
          <p14:tracePt t="2131" x="763588" y="1662113"/>
          <p14:tracePt t="2138" x="742950" y="1649413"/>
          <p14:tracePt t="2145" x="715963" y="1620838"/>
          <p14:tracePt t="2153" x="709613" y="1614488"/>
          <p14:tracePt t="2159" x="688975" y="1608138"/>
          <p14:tracePt t="2167" x="661988" y="1593850"/>
          <p14:tracePt t="2173" x="641350" y="1566863"/>
          <p14:tracePt t="2180" x="628650" y="1560513"/>
          <p14:tracePt t="2187" x="608013" y="1547813"/>
          <p14:tracePt t="2196" x="587375" y="1527175"/>
          <p14:tracePt t="2202" x="574675" y="1527175"/>
          <p14:tracePt t="2208" x="554038" y="1512888"/>
          <p14:tracePt t="2215" x="547688" y="1506538"/>
          <p14:tracePt t="2222" x="533400" y="1493838"/>
          <p14:tracePt t="2230" x="527050" y="1493838"/>
          <p14:tracePt t="2237" x="514350" y="1485900"/>
          <p14:tracePt t="2243" x="506413" y="1485900"/>
          <p14:tracePt t="2251" x="506413" y="1473200"/>
          <p14:tracePt t="2258" x="500063" y="1473200"/>
          <p14:tracePt t="2278" x="487363" y="1473200"/>
          <p14:tracePt t="2292" x="479425" y="1473200"/>
          <p14:tracePt t="2357" x="466725" y="1473200"/>
          <p14:tracePt t="2370" x="458788" y="1473200"/>
          <p14:tracePt t="2376" x="458788" y="1466850"/>
          <p14:tracePt t="2384" x="446088" y="1466850"/>
          <p14:tracePt t="2391" x="446088" y="1458913"/>
          <p14:tracePt t="2405" x="439738" y="1446213"/>
          <p14:tracePt t="2419" x="431800" y="1446213"/>
          <p14:tracePt t="2427" x="431800" y="1439863"/>
          <p14:tracePt t="2433" x="419100" y="1439863"/>
          <p14:tracePt t="2440" x="419100" y="1425575"/>
          <p14:tracePt t="2454" x="412750" y="1425575"/>
          <p14:tracePt t="2462" x="412750" y="1419225"/>
          <p14:tracePt t="2468" x="398463" y="1419225"/>
          <p14:tracePt t="2475" x="398463" y="1404938"/>
          <p14:tracePt t="2482" x="392113" y="1404938"/>
          <p14:tracePt t="2502" x="385763" y="1404938"/>
          <p14:tracePt t="2517" x="371475" y="1404938"/>
          <p14:tracePt t="2531" x="365125" y="1404938"/>
          <p14:tracePt t="2553" x="350838" y="1404938"/>
          <p14:tracePt t="2566" x="344488" y="1404938"/>
          <p14:tracePt t="2581" x="344488" y="1398588"/>
          <p14:tracePt t="2589" x="331788" y="1398588"/>
          <p14:tracePt t="2601" x="323850" y="1398588"/>
          <p14:tracePt t="2616" x="317500" y="1398588"/>
          <p14:tracePt t="2714" x="323850" y="1398588"/>
          <p14:tracePt t="2730" x="338138" y="1398588"/>
          <p14:tracePt t="2752" x="344488" y="1398588"/>
          <p14:tracePt t="2763" x="358775" y="1398588"/>
          <p14:tracePt t="2784" x="358775" y="1412875"/>
          <p14:tracePt t="2791" x="365125" y="1412875"/>
          <p14:tracePt t="2805" x="377825" y="1419225"/>
          <p14:tracePt t="2820" x="385763" y="1419225"/>
          <p14:tracePt t="2833" x="392113" y="1431925"/>
          <p14:tracePt t="2840" x="404813" y="1431925"/>
          <p14:tracePt t="2847" x="412750" y="1439863"/>
          <p14:tracePt t="2855" x="425450" y="1439863"/>
          <p14:tracePt t="2862" x="431800" y="1439863"/>
          <p14:tracePt t="2868" x="439738" y="1439863"/>
          <p14:tracePt t="2875" x="458788" y="1439863"/>
          <p14:tracePt t="2882" x="487363" y="1439863"/>
          <p14:tracePt t="2889" x="506413" y="1439863"/>
          <p14:tracePt t="2896" x="527050" y="1439863"/>
          <p14:tracePt t="2904" x="547688" y="1439863"/>
          <p14:tracePt t="2910" x="568325" y="1439863"/>
          <p14:tracePt t="2916" x="595313" y="1439863"/>
          <p14:tracePt t="2924" x="628650" y="1439863"/>
          <p14:tracePt t="2931" x="649288" y="1439863"/>
          <p14:tracePt t="2938" x="668338" y="1439863"/>
          <p14:tracePt t="2947" x="695325" y="1431925"/>
          <p14:tracePt t="2952" x="703263" y="1431925"/>
          <p14:tracePt t="2959" x="723900" y="1431925"/>
          <p14:tracePt t="2968" x="742950" y="1431925"/>
          <p14:tracePt t="2973" x="757238" y="1431925"/>
          <p14:tracePt t="2983" x="777875" y="1431925"/>
          <p14:tracePt t="3000" x="811213" y="1431925"/>
          <p14:tracePt t="3003" x="831850" y="1431925"/>
          <p14:tracePt t="3009" x="850900" y="1431925"/>
          <p14:tracePt t="3015" x="858838" y="1431925"/>
          <p14:tracePt t="3022" x="877888" y="1431925"/>
          <p14:tracePt t="3031" x="898525" y="1431925"/>
          <p14:tracePt t="3037" x="925513" y="1431925"/>
          <p14:tracePt t="3045" x="960438" y="1431925"/>
          <p14:tracePt t="3051" x="993775" y="1431925"/>
          <p14:tracePt t="3058" x="1020763" y="1431925"/>
          <p14:tracePt t="3064" x="1041400" y="1439863"/>
          <p14:tracePt t="3072" x="1060450" y="1439863"/>
          <p14:tracePt t="3079" x="1081088" y="1439863"/>
          <p14:tracePt t="3087" x="1108075" y="1452563"/>
          <p14:tracePt t="3093" x="1128713" y="1452563"/>
          <p14:tracePt t="3099" x="1149350" y="1466850"/>
          <p14:tracePt t="3112" x="1162050" y="1466850"/>
          <p14:tracePt t="3114" x="1168400" y="1473200"/>
          <p14:tracePt t="3121" x="1189038" y="1473200"/>
          <p14:tracePt t="3129" x="1203325" y="1473200"/>
          <p14:tracePt t="3135" x="1209675" y="1479550"/>
          <p14:tracePt t="3141" x="1216025" y="1479550"/>
          <p14:tracePt t="3149" x="1230313" y="1493838"/>
          <p14:tracePt t="3156" x="1236663" y="1493838"/>
          <p14:tracePt t="3162" x="1250950" y="1500188"/>
          <p14:tracePt t="3178" x="1257300" y="1500188"/>
          <p14:tracePt t="3184" x="1257300" y="1512888"/>
          <p14:tracePt t="3191" x="1270000" y="1512888"/>
          <p14:tracePt t="3197" x="1270000" y="1520825"/>
          <p14:tracePt t="3213" x="1263650" y="1520825"/>
          <p14:tracePt t="3219" x="1263650" y="1533525"/>
          <p14:tracePt t="3226" x="1257300" y="1533525"/>
          <p14:tracePt t="3233" x="1243013" y="1533525"/>
          <p14:tracePt t="3240" x="1236663" y="1533525"/>
          <p14:tracePt t="3247" x="1223963" y="1533525"/>
          <p14:tracePt t="3254" x="1203325" y="1533525"/>
          <p14:tracePt t="3263" x="1182688" y="1533525"/>
          <p14:tracePt t="3268" x="1162050" y="1533525"/>
          <p14:tracePt t="3275" x="1141413" y="1533525"/>
          <p14:tracePt t="3281" x="1122363" y="1533525"/>
          <p14:tracePt t="3289" x="1081088" y="1533525"/>
          <p14:tracePt t="3295" x="1047750" y="1533525"/>
          <p14:tracePt t="3304" x="1014413" y="1533525"/>
          <p14:tracePt t="3310" x="973138" y="1539875"/>
          <p14:tracePt t="3317" x="925513" y="1539875"/>
          <p14:tracePt t="3324" x="871538" y="1554163"/>
          <p14:tracePt t="3330" x="823913" y="1554163"/>
          <p14:tracePt t="3339" x="769938" y="1566863"/>
          <p14:tracePt t="3346" x="736600" y="1566863"/>
          <p14:tracePt t="3353" x="695325" y="1566863"/>
          <p14:tracePt t="3360" x="661988" y="1566863"/>
          <p14:tracePt t="3366" x="641350" y="1566863"/>
          <p14:tracePt t="3373" x="628650" y="1566863"/>
          <p14:tracePt t="3379" x="608013" y="1566863"/>
          <p14:tracePt t="3389" x="601663" y="1566863"/>
          <p14:tracePt t="3396" x="581025" y="1566863"/>
          <p14:tracePt t="3404" x="568325" y="1566863"/>
          <p14:tracePt t="3409" x="560388" y="1566863"/>
          <p14:tracePt t="3415" x="547688" y="1566863"/>
          <p14:tracePt t="3423" x="541338" y="1566863"/>
          <p14:tracePt t="3429" x="533400" y="1566863"/>
          <p14:tracePt t="3436" x="520700" y="1566863"/>
          <p14:tracePt t="3445" x="514350" y="1566863"/>
          <p14:tracePt t="3450" x="500063" y="1581150"/>
          <p14:tracePt t="3458" x="493713" y="1581150"/>
          <p14:tracePt t="3472" x="487363" y="1581150"/>
          <p14:tracePt t="3485" x="473075" y="1581150"/>
          <p14:tracePt t="3493" x="473075" y="1587500"/>
          <p14:tracePt t="3500" x="466725" y="1587500"/>
          <p14:tracePt t="3512" x="452438" y="1587500"/>
          <p14:tracePt t="3522" x="446088" y="1587500"/>
          <p14:tracePt t="3529" x="446088" y="1593850"/>
          <p14:tracePt t="3535" x="431800" y="1593850"/>
          <p14:tracePt t="3549" x="425450" y="1593850"/>
          <p14:tracePt t="3564" x="419100" y="1608138"/>
          <p14:tracePt t="3584" x="404813" y="1608138"/>
          <p14:tracePt t="3590" x="404813" y="1614488"/>
          <p14:tracePt t="3597" x="398463" y="1614488"/>
          <p14:tracePt t="3613" x="385763" y="1614488"/>
          <p14:tracePt t="3625" x="385763" y="1628775"/>
          <p14:tracePt t="3704" x="377825" y="1628775"/>
          <p14:tracePt t="3717" x="365125" y="1628775"/>
          <p14:tracePt t="3731" x="365125" y="1620838"/>
          <p14:tracePt t="3738" x="358775" y="1620838"/>
          <p14:tracePt t="3752" x="358775" y="1614488"/>
          <p14:tracePt t="3759" x="350838" y="1614488"/>
          <p14:tracePt t="3766" x="350838" y="1601788"/>
          <p14:tracePt t="3773" x="338138" y="1593850"/>
          <p14:tracePt t="3779" x="338138" y="1587500"/>
          <p14:tracePt t="3787" x="331788" y="1574800"/>
          <p14:tracePt t="3795" x="317500" y="1574800"/>
          <p14:tracePt t="3800" x="311150" y="1566863"/>
          <p14:tracePt t="3808" x="311150" y="1547813"/>
          <p14:tracePt t="3814" x="290513" y="1533525"/>
          <p14:tracePt t="3822" x="277813" y="1527175"/>
          <p14:tracePt t="3829" x="269875" y="1512888"/>
          <p14:tracePt t="3836" x="242888" y="1493838"/>
          <p14:tracePt t="3843" x="242888" y="1485900"/>
          <p14:tracePt t="3849" x="236538" y="1473200"/>
          <p14:tracePt t="3857" x="230188" y="1466850"/>
          <p14:tracePt t="3864" x="215900" y="1452563"/>
          <p14:tracePt t="3871" x="209550" y="1446213"/>
          <p14:tracePt t="3879" x="209550" y="1431925"/>
          <p14:tracePt t="3885" x="195263" y="1431925"/>
          <p14:tracePt t="3935" x="203200" y="1439863"/>
          <p14:tracePt t="3949" x="209550" y="1446213"/>
          <p14:tracePt t="3970" x="222250" y="1446213"/>
          <p14:tracePt t="3977" x="222250" y="1458913"/>
          <p14:tracePt t="3984" x="230188" y="1458913"/>
          <p14:tracePt t="3990" x="230188" y="1466850"/>
          <p14:tracePt t="4004" x="236538" y="1479550"/>
          <p14:tracePt t="4055" x="250825" y="1479550"/>
          <p14:tracePt t="4075" x="257175" y="1479550"/>
          <p14:tracePt t="4090" x="269875" y="1479550"/>
          <p14:tracePt t="4110" x="277813" y="1479550"/>
          <p14:tracePt t="4124" x="290513" y="1479550"/>
          <p14:tracePt t="4130" x="296863" y="1479550"/>
          <p14:tracePt t="4138" x="304800" y="1479550"/>
          <p14:tracePt t="4145" x="317500" y="1479550"/>
          <p14:tracePt t="4152" x="338138" y="1479550"/>
          <p14:tracePt t="4159" x="344488" y="1479550"/>
          <p14:tracePt t="4165" x="365125" y="1479550"/>
          <p14:tracePt t="4173" x="392113" y="1479550"/>
          <p14:tracePt t="4179" x="412750" y="1479550"/>
          <p14:tracePt t="4187" x="431800" y="1479550"/>
          <p14:tracePt t="4195" x="466725" y="1479550"/>
          <p14:tracePt t="4201" x="487363" y="1479550"/>
          <p14:tracePt t="4208" x="527050" y="1479550"/>
          <p14:tracePt t="4214" x="547688" y="1479550"/>
          <p14:tracePt t="4222" x="568325" y="1473200"/>
          <p14:tracePt t="4229" x="608013" y="1473200"/>
          <p14:tracePt t="4236" x="628650" y="1458913"/>
          <p14:tracePt t="4243" x="649288" y="1458913"/>
          <p14:tracePt t="4250" x="688975" y="1446213"/>
          <p14:tracePt t="4256" x="709613" y="1446213"/>
          <p14:tracePt t="4263" x="742950" y="1446213"/>
          <p14:tracePt t="4271" x="769938" y="1439863"/>
          <p14:tracePt t="4279" x="804863" y="1439863"/>
          <p14:tracePt t="4285" x="838200" y="1439863"/>
          <p14:tracePt t="4292" x="865188" y="1439863"/>
          <p14:tracePt t="4298" x="898525" y="1439863"/>
          <p14:tracePt t="4306" x="919163" y="1439863"/>
          <p14:tracePt t="4312" x="960438" y="1439863"/>
          <p14:tracePt t="4320" x="979488" y="1439863"/>
          <p14:tracePt t="4329" x="1014413" y="1439863"/>
          <p14:tracePt t="4334" x="1033463" y="1439863"/>
          <p14:tracePt t="4341" x="1074738" y="1439863"/>
          <p14:tracePt t="4347" x="1095375" y="1439863"/>
          <p14:tracePt t="4355" x="1128713" y="1439863"/>
          <p14:tracePt t="4363" x="1168400" y="1439863"/>
          <p14:tracePt t="4369" x="1189038" y="1425575"/>
          <p14:tracePt t="4377" x="1223963" y="1425575"/>
          <p14:tracePt t="4383" x="1243013" y="1425575"/>
          <p14:tracePt t="4390" x="1284288" y="1425575"/>
          <p14:tracePt t="4396" x="1304925" y="1412875"/>
          <p14:tracePt t="4405" x="1344613" y="1412875"/>
          <p14:tracePt t="4412" x="1365250" y="1412875"/>
          <p14:tracePt t="4418" x="1398588" y="1412875"/>
          <p14:tracePt t="4425" x="1419225" y="1412875"/>
          <p14:tracePt t="4432" x="1460500" y="1412875"/>
          <p14:tracePt t="4439" x="1493838" y="1412875"/>
          <p14:tracePt t="4446" x="1514475" y="1412875"/>
          <p14:tracePt t="4454" x="1554163" y="1412875"/>
          <p14:tracePt t="4462" x="1574800" y="1412875"/>
          <p14:tracePt t="4467" x="1595438" y="1412875"/>
          <p14:tracePt t="4474" x="1614488" y="1412875"/>
          <p14:tracePt t="4481" x="1649413" y="1412875"/>
          <p14:tracePt t="4488" x="1676400" y="1412875"/>
          <p14:tracePt t="4496" x="1697038" y="1412875"/>
          <p14:tracePt t="4503" x="1703388" y="1412875"/>
          <p14:tracePt t="4510" x="1724025" y="1412875"/>
          <p14:tracePt t="4517" x="1751013" y="1412875"/>
          <p14:tracePt t="4523" x="1770063" y="1412875"/>
          <p14:tracePt t="4530" x="1778000" y="1412875"/>
          <p14:tracePt t="4538" x="1797050" y="1412875"/>
          <p14:tracePt t="4545" x="1817688" y="1412875"/>
          <p14:tracePt t="4552" x="1831975" y="1412875"/>
          <p14:tracePt t="4559" x="1851025" y="1412875"/>
          <p14:tracePt t="4566" x="1871663" y="1412875"/>
          <p14:tracePt t="4573" x="1879600" y="1412875"/>
          <p14:tracePt t="4579" x="1898650" y="1412875"/>
          <p14:tracePt t="4587" x="1925638" y="1412875"/>
          <p14:tracePt t="4596" x="1946275" y="1412875"/>
          <p14:tracePt t="4601" x="1952625" y="1412875"/>
          <p14:tracePt t="4608" x="1973263" y="1412875"/>
          <p14:tracePt t="4614" x="1993900" y="1412875"/>
          <p14:tracePt t="4622" x="2020888" y="1412875"/>
          <p14:tracePt t="4629" x="2041525" y="1412875"/>
          <p14:tracePt t="4636" x="2074863" y="1412875"/>
          <p14:tracePt t="4643" x="2095500" y="1412875"/>
          <p14:tracePt t="4649" x="2135188" y="1412875"/>
          <p14:tracePt t="4657" x="2155825" y="1412875"/>
          <p14:tracePt t="4663" x="2189163" y="1412875"/>
          <p14:tracePt t="4671" x="2243138" y="1412875"/>
          <p14:tracePt t="4679" x="2278063" y="1412875"/>
          <p14:tracePt t="4685" x="2332038" y="1412875"/>
          <p14:tracePt t="4692" x="2398713" y="1412875"/>
          <p14:tracePt t="4698" x="2446338" y="1412875"/>
          <p14:tracePt t="4706" x="2514600" y="1412875"/>
          <p14:tracePt t="4714" x="2581275" y="1412875"/>
          <p14:tracePt t="4720" x="2635250" y="1412875"/>
          <p14:tracePt t="4730" x="2682875" y="1412875"/>
          <p14:tracePt t="4734" x="2751138" y="1412875"/>
          <p14:tracePt t="4741" x="2825750" y="1412875"/>
          <p14:tracePt t="4748" x="2871788" y="1412875"/>
          <p14:tracePt t="4754" x="2940050" y="1412875"/>
          <p14:tracePt t="4763" x="3006725" y="1412875"/>
          <p14:tracePt t="4768" x="3062288" y="1412875"/>
          <p14:tracePt t="4777" x="3128963" y="1412875"/>
          <p14:tracePt t="4783" x="3197225" y="1412875"/>
          <p14:tracePt t="4790" x="3251200" y="1412875"/>
          <p14:tracePt t="4796" x="3298825" y="1398588"/>
          <p14:tracePt t="4804" x="3371850" y="1398588"/>
          <p14:tracePt t="4812" x="3419475" y="1385888"/>
          <p14:tracePt t="4818" x="3473450" y="1385888"/>
          <p14:tracePt t="4826" x="3506788" y="1385888"/>
          <p14:tracePt t="4832" x="3575050" y="1385888"/>
          <p14:tracePt t="4839" x="3643313" y="1385888"/>
          <p14:tracePt t="4846" x="3716338" y="1385888"/>
          <p14:tracePt t="4853" x="3784600" y="1385888"/>
          <p14:tracePt t="4860" x="3879850" y="1398588"/>
          <p14:tracePt t="4868" x="3946525" y="1398588"/>
          <p14:tracePt t="4875" x="4021138" y="1412875"/>
          <p14:tracePt t="4880" x="4075113" y="1412875"/>
          <p14:tracePt t="4888" x="4143375" y="1425575"/>
          <p14:tracePt t="4899" x="4176713" y="1425575"/>
          <p14:tracePt t="4903" x="4230688" y="1425575"/>
          <p14:tracePt t="4909" x="4278313" y="1439863"/>
          <p14:tracePt t="4916" x="4318000" y="1439863"/>
          <p14:tracePt t="4923" x="4352925" y="1439863"/>
          <p14:tracePt t="4930" x="4371975" y="1439863"/>
          <p14:tracePt t="4937" x="4386263" y="1439863"/>
          <p14:tracePt t="4945" x="4406900" y="1439863"/>
          <p14:tracePt t="4950" x="4413250" y="1439863"/>
          <p14:tracePt t="4959" x="4433888" y="1439863"/>
          <p14:tracePt t="4965" x="4446588" y="1439863"/>
          <p14:tracePt t="4973" x="4452938" y="1439863"/>
          <p14:tracePt t="4980" x="4460875" y="1439863"/>
          <p14:tracePt t="4987" x="4473575" y="1439863"/>
          <p14:tracePt t="4995" x="4481513" y="1439863"/>
          <p14:tracePt t="5008" x="4494213" y="1439863"/>
          <p14:tracePt t="5029" x="4487863" y="1439863"/>
          <p14:tracePt t="5043" x="4481513" y="1446213"/>
          <p14:tracePt t="5050" x="4446588" y="1446213"/>
          <p14:tracePt t="5057" x="4413250" y="1458913"/>
          <p14:tracePt t="5063" x="4338638" y="1473200"/>
          <p14:tracePt t="5071" x="4203700" y="1493838"/>
          <p14:tracePt t="5079" x="4000500" y="1527175"/>
          <p14:tracePt t="5084" x="3751263" y="1547813"/>
          <p14:tracePt t="5091" x="3467100" y="1587500"/>
          <p14:tracePt t="5098" x="3162300" y="1628775"/>
          <p14:tracePt t="5105" x="2906713" y="1668463"/>
          <p14:tracePt t="5112" x="2676525" y="1689100"/>
          <p14:tracePt t="5119" x="2473325" y="1709738"/>
          <p14:tracePt t="5128" x="2270125" y="1709738"/>
          <p14:tracePt t="5134" x="2135188" y="1709738"/>
          <p14:tracePt t="5141" x="2047875" y="1709738"/>
          <p14:tracePt t="5147" x="1973263" y="1709738"/>
          <p14:tracePt t="5154" x="1939925" y="1709738"/>
          <p14:tracePt t="5161" x="1906588" y="1709738"/>
          <p14:tracePt t="5168" x="1892300" y="1709738"/>
          <p14:tracePt t="5176" x="1871663" y="1709738"/>
          <p14:tracePt t="5197" x="1865313" y="1709738"/>
          <p14:tracePt t="5254" x="1879600" y="1709738"/>
          <p14:tracePt t="5268" x="1885950" y="1709738"/>
          <p14:tracePt t="5275" x="1898650" y="1709738"/>
          <p14:tracePt t="5282" x="1906588" y="1709738"/>
          <p14:tracePt t="5289" x="1925638" y="1709738"/>
          <p14:tracePt t="5296" x="1946275" y="1722438"/>
          <p14:tracePt t="5303" x="2014538" y="1722438"/>
          <p14:tracePt t="5311" x="2135188" y="1736725"/>
          <p14:tracePt t="5316" x="2332038" y="1736725"/>
          <p14:tracePt t="5322" x="2649538" y="1757363"/>
          <p14:tracePt t="5329" x="3014663" y="1757363"/>
          <p14:tracePt t="5339" x="3398838" y="1784350"/>
          <p14:tracePt t="5344" x="3811588" y="1784350"/>
          <p14:tracePt t="5351" x="4102100" y="1803400"/>
          <p14:tracePt t="5359" x="4352925" y="1824038"/>
          <p14:tracePt t="5365" x="4575175" y="1824038"/>
          <p14:tracePt t="5371" x="4799013" y="1838325"/>
          <p14:tracePt t="5381" x="5021263" y="1838325"/>
          <p14:tracePt t="5392" x="5224463" y="1857375"/>
          <p14:tracePt t="5394" x="5386388" y="1878013"/>
          <p14:tracePt t="5403" x="5521325" y="1892300"/>
          <p14:tracePt t="5408" x="5664200" y="1911350"/>
          <p14:tracePt t="5414" x="5799138" y="1925638"/>
          <p14:tracePt t="5422" x="5934075" y="1925638"/>
          <p14:tracePt t="5429" x="6027738" y="1946275"/>
          <p14:tracePt t="5436" x="6143625" y="1958975"/>
          <p14:tracePt t="5443" x="6218238" y="1973263"/>
          <p14:tracePt t="5450" x="6291263" y="1985963"/>
          <p14:tracePt t="5457" x="6326188" y="1985963"/>
          <p14:tracePt t="5463" x="6365875" y="2000250"/>
          <p14:tracePt t="5472" x="6386513" y="2000250"/>
          <p14:tracePt t="5479" x="6407150" y="2000250"/>
          <p14:tracePt t="5486" x="6419850" y="2012950"/>
          <p14:tracePt t="5493" x="6427788" y="2012950"/>
          <p14:tracePt t="5498" x="6440488" y="2012950"/>
          <p14:tracePt t="5506" x="6446838" y="2020888"/>
          <p14:tracePt t="5513" x="6454775" y="2020888"/>
          <p14:tracePt t="5521" x="6467475" y="2020888"/>
          <p14:tracePt t="5534" x="6473825" y="2020888"/>
          <p14:tracePt t="5556" x="6488113" y="2020888"/>
          <p14:tracePt t="5570" x="6494463" y="2033588"/>
          <p14:tracePt t="5599" x="6494463" y="2039938"/>
          <p14:tracePt t="5613" x="6494463" y="2047875"/>
          <p14:tracePt t="5627" x="6494463" y="2060575"/>
          <p14:tracePt t="5640" x="6481763" y="2060575"/>
          <p14:tracePt t="5646" x="6481763" y="2066925"/>
          <p14:tracePt t="5653" x="6461125" y="2081213"/>
          <p14:tracePt t="5663" x="6427788" y="2108200"/>
          <p14:tracePt t="5667" x="6353175" y="2147888"/>
          <p14:tracePt t="5675" x="6230938" y="2216150"/>
          <p14:tracePt t="5683" x="6062663" y="2330450"/>
          <p14:tracePt t="5689" x="5873750" y="2425700"/>
          <p14:tracePt t="5696" x="5664200" y="2520950"/>
          <p14:tracePt t="5703" x="5481638" y="2593975"/>
          <p14:tracePt t="5709" x="5237163" y="2695575"/>
          <p14:tracePt t="5717" x="4960938" y="2776538"/>
          <p14:tracePt t="5724" x="4718050" y="2857500"/>
          <p14:tracePt t="5730" x="4514850" y="2919413"/>
          <p14:tracePt t="5738" x="4305300" y="2973388"/>
          <p14:tracePt t="5745" x="4122738" y="3027363"/>
          <p14:tracePt t="5752" x="3960813" y="3081338"/>
          <p14:tracePt t="5760" x="3817938" y="3114675"/>
          <p14:tracePt t="5765" x="3683000" y="3135313"/>
          <p14:tracePt t="5773" x="3581400" y="3168650"/>
          <p14:tracePt t="5779" x="3467100" y="3201988"/>
          <p14:tracePt t="5787" x="3386138" y="3228975"/>
          <p14:tracePt t="5796" x="3311525" y="3243263"/>
          <p14:tracePt t="5801" x="3263900" y="3255963"/>
          <p14:tracePt t="5809" x="3224213" y="3282950"/>
          <p14:tracePt t="5815" x="3189288" y="3297238"/>
          <p14:tracePt t="5821" x="3149600" y="3297238"/>
          <p14:tracePt t="5830" x="3116263" y="3311525"/>
          <p14:tracePt t="5836" x="3095625" y="3311525"/>
          <p14:tracePt t="5843" x="3068638" y="3317875"/>
          <p14:tracePt t="5850" x="3048000" y="3317875"/>
          <p14:tracePt t="5857" x="3027363" y="3330575"/>
          <p14:tracePt t="5866" x="3000375" y="3330575"/>
          <p14:tracePt t="5871" x="2979738" y="3330575"/>
          <p14:tracePt t="5879" x="2973388" y="3344863"/>
          <p14:tracePt t="5884" x="2952750" y="3344863"/>
          <p14:tracePt t="5891" x="2940050" y="3351213"/>
          <p14:tracePt t="5899" x="2933700" y="3351213"/>
          <p14:tracePt t="5906" x="2919413" y="3351213"/>
          <p14:tracePt t="5912" x="2913063" y="3357563"/>
          <p14:tracePt t="5921" x="2906713" y="3357563"/>
          <p14:tracePt t="5929" x="2906713" y="3371850"/>
          <p14:tracePt t="5934" x="2892425" y="3371850"/>
          <p14:tracePt t="5942" x="2886075" y="3371850"/>
          <p14:tracePt t="5956" x="2871788" y="3371850"/>
          <p14:tracePt t="5970" x="2865438" y="3371850"/>
          <p14:tracePt t="6020" x="2865438" y="3365500"/>
          <p14:tracePt t="6047" x="2865438" y="3357563"/>
          <p14:tracePt t="6090" x="2879725" y="3357563"/>
          <p14:tracePt t="6095" x="2886075" y="3357563"/>
          <p14:tracePt t="6103" x="2898775" y="3357563"/>
          <p14:tracePt t="6110" x="2919413" y="3357563"/>
          <p14:tracePt t="6116" x="2940050" y="3357563"/>
          <p14:tracePt t="6124" x="2960688" y="3357563"/>
          <p14:tracePt t="6130" x="3006725" y="3357563"/>
          <p14:tracePt t="6138" x="3062288" y="3357563"/>
          <p14:tracePt t="6145" x="3128963" y="3357563"/>
          <p14:tracePt t="6151" x="3224213" y="3344863"/>
          <p14:tracePt t="6159" x="3311525" y="3344863"/>
          <p14:tracePt t="6165" x="3413125" y="3324225"/>
          <p14:tracePt t="6172" x="3521075" y="3324225"/>
          <p14:tracePt t="6179" x="3616325" y="3311525"/>
          <p14:tracePt t="6187" x="3736975" y="3297238"/>
          <p14:tracePt t="6193" x="3832225" y="3276600"/>
          <p14:tracePt t="6201" x="3925888" y="3243263"/>
          <p14:tracePt t="6207" x="3979863" y="3228975"/>
          <p14:tracePt t="6213" x="4054475" y="3216275"/>
          <p14:tracePt t="6222" x="4089400" y="3201988"/>
          <p14:tracePt t="6229" x="4122738" y="3201988"/>
          <p14:tracePt t="6235" x="4149725" y="3195638"/>
          <p14:tracePt t="6242" x="4170363" y="3182938"/>
          <p14:tracePt t="6248" x="4189413" y="3182938"/>
          <p14:tracePt t="6256" x="4216400" y="3168650"/>
          <p14:tracePt t="6262" x="4224338" y="3168650"/>
          <p14:tracePt t="6270" x="4237038" y="3168650"/>
          <p14:tracePt t="6284" x="4244975" y="3168650"/>
          <p14:tracePt t="6291" x="4257675" y="3168650"/>
          <p14:tracePt t="6299" x="4264025" y="3168650"/>
          <p14:tracePt t="6306" x="4271963" y="3168650"/>
          <p14:tracePt t="6320" x="4284663" y="3168650"/>
          <p14:tracePt t="6334" x="4284663" y="3162300"/>
          <p14:tracePt t="6342" x="4278313" y="3162300"/>
          <p14:tracePt t="6348" x="4271963" y="3162300"/>
          <p14:tracePt t="6356" x="4264025" y="3162300"/>
          <p14:tracePt t="6362" x="4230688" y="3162300"/>
          <p14:tracePt t="6369" x="4176713" y="3162300"/>
          <p14:tracePt t="6377" x="4095750" y="3162300"/>
          <p14:tracePt t="6383" x="3952875" y="3168650"/>
          <p14:tracePt t="6390" x="3798888" y="3168650"/>
          <p14:tracePt t="6397" x="3616325" y="3162300"/>
          <p14:tracePt t="6405" x="3460750" y="3162300"/>
          <p14:tracePt t="6413" x="3298825" y="3141663"/>
          <p14:tracePt t="6419" x="3162300" y="3128963"/>
          <p14:tracePt t="6426" x="3048000" y="3128963"/>
          <p14:tracePt t="6433" x="2952750" y="3108325"/>
          <p14:tracePt t="6439" x="2879725" y="3094038"/>
          <p14:tracePt t="6447" x="2825750" y="3081338"/>
          <p14:tracePt t="6454" x="2778125" y="3081338"/>
          <p14:tracePt t="6462" x="2757488" y="3081338"/>
          <p14:tracePt t="6466" x="2730500" y="3067050"/>
          <p14:tracePt t="6474" x="2709863" y="3067050"/>
          <p14:tracePt t="6482" x="2689225" y="3060700"/>
          <p14:tracePt t="6498" x="2676525" y="3060700"/>
          <p14:tracePt t="6503" x="2670175" y="3060700"/>
          <p14:tracePt t="6517" x="2655888" y="3060700"/>
          <p14:tracePt t="6552" x="2662238" y="3060700"/>
          <p14:tracePt t="6575" x="2670175" y="3060700"/>
          <p14:tracePt t="6579" x="2689225" y="3048000"/>
          <p14:tracePt t="6587" x="2730500" y="3048000"/>
          <p14:tracePt t="6595" x="2817813" y="3021013"/>
          <p14:tracePt t="6601" x="2952750" y="3000375"/>
          <p14:tracePt t="6608" x="3182938" y="2965450"/>
          <p14:tracePt t="6615" x="3406775" y="2925763"/>
          <p14:tracePt t="6622" x="3697288" y="2884488"/>
          <p14:tracePt t="6630" x="3952875" y="2844800"/>
          <p14:tracePt t="6636" x="4135438" y="2824163"/>
          <p14:tracePt t="6644" x="4291013" y="2811463"/>
          <p14:tracePt t="6649" x="4433888" y="2790825"/>
          <p14:tracePt t="6658" x="4548188" y="2790825"/>
          <p14:tracePt t="6663" x="4662488" y="2776538"/>
          <p14:tracePt t="6671" x="4730750" y="2776538"/>
          <p14:tracePt t="6679" x="4784725" y="2763838"/>
          <p14:tracePt t="6686" x="4832350" y="2763838"/>
          <p14:tracePt t="6693" x="4859338" y="2749550"/>
          <p14:tracePt t="6699" x="4879975" y="2749550"/>
          <p14:tracePt t="6706" x="4886325" y="2749550"/>
          <p14:tracePt t="6712" x="4899025" y="2749550"/>
          <p14:tracePt t="6720" x="4906963" y="2749550"/>
          <p14:tracePt t="6729" x="4919663" y="2749550"/>
          <p14:tracePt t="6734" x="4927600" y="2749550"/>
          <p14:tracePt t="6748" x="4933950" y="2749550"/>
          <p14:tracePt t="6756" x="4933950" y="2757488"/>
          <p14:tracePt t="6769" x="4933950" y="2763838"/>
          <p14:tracePt t="6784" x="4913313" y="2776538"/>
          <p14:tracePt t="6791" x="4872038" y="2797175"/>
          <p14:tracePt t="6797" x="4784725" y="2844800"/>
          <p14:tracePt t="6804" x="4595813" y="2938463"/>
          <p14:tracePt t="6813" x="4318000" y="3067050"/>
          <p14:tracePt t="6818" x="4014788" y="3228975"/>
          <p14:tracePt t="6826" x="3751263" y="3365500"/>
          <p14:tracePt t="6833" x="3589338" y="3452813"/>
          <p14:tracePt t="6840" x="3487738" y="3506788"/>
          <p14:tracePt t="6847" x="3406775" y="3554413"/>
          <p14:tracePt t="6853" x="3352800" y="3581400"/>
          <p14:tracePt t="6861" x="3325813" y="3602038"/>
          <p14:tracePt t="6867" x="3305175" y="3614738"/>
          <p14:tracePt t="6875" x="3290888" y="3621088"/>
          <p14:tracePt t="6881" x="3284538" y="3621088"/>
          <p14:tracePt t="6889" x="3284538" y="3635375"/>
          <p14:tracePt t="6897" x="3278188" y="3635375"/>
          <p14:tracePt t="6939" x="3284538" y="3635375"/>
          <p14:tracePt t="6946" x="3305175" y="3635375"/>
          <p14:tracePt t="6951" x="3332163" y="3635375"/>
          <p14:tracePt t="6958" x="3365500" y="3635375"/>
          <p14:tracePt t="6965" x="3413125" y="3635375"/>
          <p14:tracePt t="6973" x="3467100" y="3635375"/>
          <p14:tracePt t="6979" x="3535363" y="3629025"/>
          <p14:tracePt t="6996" x="3656013" y="3614738"/>
          <p14:tracePt t="7000" x="3703638" y="3614738"/>
          <p14:tracePt t="7007" x="3743325" y="3614738"/>
          <p14:tracePt t="7015" x="3778250" y="3614738"/>
          <p14:tracePt t="7022" x="3817938" y="3614738"/>
          <p14:tracePt t="7029" x="3838575" y="3614738"/>
          <p14:tracePt t="7036" x="3859213" y="3614738"/>
          <p14:tracePt t="7043" x="3879850" y="3614738"/>
          <p14:tracePt t="7050" x="3892550" y="3614738"/>
          <p14:tracePt t="7057" x="3913188" y="3614738"/>
          <p14:tracePt t="7063" x="3933825" y="3614738"/>
          <p14:tracePt t="7072" x="3940175" y="3614738"/>
          <p14:tracePt t="7079" x="3967163" y="3629025"/>
          <p14:tracePt t="7085" x="3987800" y="3641725"/>
          <p14:tracePt t="7092" x="3994150" y="3641725"/>
          <p14:tracePt t="7099" x="4008438" y="3662363"/>
          <p14:tracePt t="7106" x="4021138" y="3683000"/>
          <p14:tracePt t="7112" x="4027488" y="3695700"/>
          <p14:tracePt t="7120" x="4041775" y="3716338"/>
          <p14:tracePt t="7128" x="4041775" y="3722688"/>
          <p14:tracePt t="7134" x="4041775" y="3743325"/>
          <p14:tracePt t="7148" x="4035425" y="3756025"/>
          <p14:tracePt t="7156" x="4014788" y="3756025"/>
          <p14:tracePt t="7163" x="4008438" y="3749675"/>
          <p14:tracePt t="7177" x="3946525" y="3729038"/>
          <p14:tracePt t="7183" x="3925888" y="3716338"/>
          <p14:tracePt t="7190" x="3886200" y="3675063"/>
          <p14:tracePt t="7197" x="3859213" y="3635375"/>
          <p14:tracePt t="7205" x="3817938" y="3581400"/>
          <p14:tracePt t="7213" x="3784600" y="3486150"/>
          <p14:tracePt t="7217" x="3751263" y="3324225"/>
          <p14:tracePt t="7226" x="3709988" y="3006725"/>
          <p14:tracePt t="7232" x="3709988" y="2270125"/>
          <p14:tracePt t="7239" x="3763963" y="1479550"/>
          <p14:tracePt t="7246" x="3852863" y="817563"/>
          <p14:tracePt t="7254" x="4000500" y="22225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8" name="Freeform: Shape 19">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9" name="Oval 21">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Oval 23">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1" name="Group 25">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2" name="Freeform: Shape 26">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Freeform: Shape 27">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4" name="Oval 28">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Oval 29">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3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776935-B2D6-A118-B890-44376EE72621}"/>
              </a:ext>
            </a:extLst>
          </p:cNvPr>
          <p:cNvSpPr>
            <a:spLocks noGrp="1"/>
          </p:cNvSpPr>
          <p:nvPr>
            <p:ph type="title"/>
          </p:nvPr>
        </p:nvSpPr>
        <p:spPr>
          <a:xfrm>
            <a:off x="8075614" y="549275"/>
            <a:ext cx="3565524" cy="3034657"/>
          </a:xfrm>
        </p:spPr>
        <p:txBody>
          <a:bodyPr vert="horz" wrap="square" lIns="0" tIns="0" rIns="0" bIns="0" rtlCol="0" anchor="b" anchorCtr="0">
            <a:normAutofit/>
          </a:bodyPr>
          <a:lstStyle/>
          <a:p>
            <a:r>
              <a:rPr lang="en-US" dirty="0"/>
              <a:t>Sample CSV file</a:t>
            </a:r>
          </a:p>
        </p:txBody>
      </p:sp>
      <p:pic>
        <p:nvPicPr>
          <p:cNvPr id="5" name="Content Placeholder 4" descr="Text&#10;&#10;Description automatically generated with low confidence">
            <a:extLst>
              <a:ext uri="{FF2B5EF4-FFF2-40B4-BE49-F238E27FC236}">
                <a16:creationId xmlns:a16="http://schemas.microsoft.com/office/drawing/2014/main" id="{56FE1EC7-8C6A-285E-893E-FDF9E3148213}"/>
              </a:ext>
            </a:extLst>
          </p:cNvPr>
          <p:cNvPicPr>
            <a:picLocks noChangeAspect="1"/>
          </p:cNvPicPr>
          <p:nvPr/>
        </p:nvPicPr>
        <p:blipFill>
          <a:blip r:embed="rId4"/>
          <a:stretch>
            <a:fillRect/>
          </a:stretch>
        </p:blipFill>
        <p:spPr>
          <a:xfrm>
            <a:off x="1863612" y="549275"/>
            <a:ext cx="4348386" cy="5759451"/>
          </a:xfrm>
          <a:custGeom>
            <a:avLst/>
            <a:gdLst/>
            <a:ahLst/>
            <a:cxnLst/>
            <a:rect l="l" t="t" r="r" b="b"/>
            <a:pathLst>
              <a:path w="6973888" h="5761037">
                <a:moveTo>
                  <a:pt x="0" y="0"/>
                </a:moveTo>
                <a:lnTo>
                  <a:pt x="6973888" y="0"/>
                </a:lnTo>
                <a:lnTo>
                  <a:pt x="6973888" y="5761037"/>
                </a:lnTo>
                <a:lnTo>
                  <a:pt x="0" y="5761037"/>
                </a:lnTo>
                <a:close/>
              </a:path>
            </a:pathLst>
          </a:custGeom>
        </p:spPr>
      </p:pic>
      <p:sp>
        <p:nvSpPr>
          <p:cNvPr id="47" name="Oval 33">
            <a:extLst>
              <a:ext uri="{FF2B5EF4-FFF2-40B4-BE49-F238E27FC236}">
                <a16:creationId xmlns:a16="http://schemas.microsoft.com/office/drawing/2014/main" id="{61B0F92C-925A-4D2E-839E-EB381378C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95000" y="4960218"/>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Audio 9">
            <a:hlinkClick r:id="" action="ppaction://media"/>
            <a:extLst>
              <a:ext uri="{FF2B5EF4-FFF2-40B4-BE49-F238E27FC236}">
                <a16:creationId xmlns:a16="http://schemas.microsoft.com/office/drawing/2014/main" id="{7FE785BD-BA12-178F-4F39-46ACCEAD29F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56128205"/>
      </p:ext>
    </p:extLst>
  </p:cSld>
  <p:clrMapOvr>
    <a:masterClrMapping/>
  </p:clrMapOvr>
  <mc:AlternateContent xmlns:mc="http://schemas.openxmlformats.org/markup-compatibility/2006" xmlns:p14="http://schemas.microsoft.com/office/powerpoint/2010/main">
    <mc:Choice Requires="p14">
      <p:transition spd="slow" p14:dur="2000" advTm="12957"/>
    </mc:Choice>
    <mc:Fallback xmlns="">
      <p:transition spd="slow" advTm="12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1)">
                                      <p:cBhvr>
                                        <p:cTn id="11"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0"/>
                </p:tgtEl>
              </p:cMediaNode>
            </p:audio>
          </p:childTnLst>
        </p:cTn>
      </p:par>
    </p:tnLst>
    <p:bldLst>
      <p:bldP spid="2" grpId="0"/>
    </p:bldLst>
  </p:timing>
  <p:extLst>
    <p:ext uri="{3A86A75C-4F4B-4683-9AE1-C65F6400EC91}">
      <p14:laserTraceLst xmlns:p14="http://schemas.microsoft.com/office/powerpoint/2010/main">
        <p14:tracePtLst>
          <p14:tracePt t="535" x="2960688" y="1412875"/>
          <p14:tracePt t="542" x="2960688" y="1419225"/>
          <p14:tracePt t="548" x="2952750" y="1419225"/>
          <p14:tracePt t="555" x="2933700" y="1419225"/>
          <p14:tracePt t="562" x="2925763" y="1431925"/>
          <p14:tracePt t="572" x="2898775" y="1431925"/>
          <p14:tracePt t="577" x="2879725" y="1446213"/>
          <p14:tracePt t="584" x="2844800" y="1452563"/>
          <p14:tracePt t="590" x="2805113" y="1452563"/>
          <p14:tracePt t="597" x="2736850" y="1466850"/>
          <p14:tracePt t="604" x="2682875" y="1479550"/>
          <p14:tracePt t="611" x="2635250" y="1493838"/>
          <p14:tracePt t="618" x="2581275" y="1493838"/>
          <p14:tracePt t="626" x="2547938" y="1493838"/>
          <p14:tracePt t="633" x="2506663" y="1506538"/>
          <p14:tracePt t="640" x="2473325" y="1506538"/>
          <p14:tracePt t="647" x="2452688" y="1506538"/>
          <p14:tracePt t="654" x="2439988" y="1506538"/>
          <p14:tracePt t="661" x="2419350" y="1506538"/>
          <p14:tracePt t="667" x="2413000" y="1506538"/>
          <p14:tracePt t="676" x="2398713" y="1506538"/>
          <p14:tracePt t="682" x="2392363" y="1506538"/>
          <p14:tracePt t="696" x="2386013" y="1506538"/>
          <p14:tracePt t="702" x="2371725" y="1506538"/>
          <p14:tracePt t="716" x="2365375" y="1506538"/>
          <p14:tracePt t="738" x="2352675" y="1506538"/>
          <p14:tracePt t="752" x="2344738" y="1506538"/>
          <p14:tracePt t="767" x="2332038" y="1506538"/>
          <p14:tracePt t="773" x="2332038" y="1493838"/>
          <p14:tracePt t="788" x="2332038" y="1485900"/>
          <p14:tracePt t="802" x="2332038" y="1473200"/>
          <p14:tracePt t="815" x="2324100" y="1473200"/>
          <p14:tracePt t="828" x="2324100" y="1466850"/>
          <p14:tracePt t="894" x="2317750" y="1466850"/>
          <p14:tracePt t="915" x="2305050" y="1466850"/>
          <p14:tracePt t="928" x="2297113" y="1466850"/>
          <p14:tracePt t="936" x="2284413" y="1466850"/>
          <p14:tracePt t="943" x="2278063" y="1466850"/>
          <p14:tracePt t="950" x="2257425" y="1466850"/>
          <p14:tracePt t="957" x="2236788" y="1466850"/>
          <p14:tracePt t="964" x="2224088" y="1466850"/>
          <p14:tracePt t="970" x="2189163" y="1466850"/>
          <p14:tracePt t="977" x="2170113" y="1466850"/>
          <p14:tracePt t="984" x="2149475" y="1452563"/>
          <p14:tracePt t="991" x="2128838" y="1452563"/>
          <p14:tracePt t="999" x="2101850" y="1446213"/>
          <p14:tracePt t="1006" x="2081213" y="1431925"/>
          <p14:tracePt t="1011" x="2054225" y="1419225"/>
          <p14:tracePt t="1020" x="2033588" y="1419225"/>
          <p14:tracePt t="1027" x="2014538" y="1398588"/>
          <p14:tracePt t="1034" x="1987550" y="1371600"/>
          <p14:tracePt t="1041" x="1960563" y="1330325"/>
          <p14:tracePt t="1047" x="1939925" y="1296988"/>
          <p14:tracePt t="1055" x="1925638" y="1243013"/>
          <p14:tracePt t="1060" x="1898650" y="1189038"/>
          <p14:tracePt t="1069" x="1865313" y="1135063"/>
          <p14:tracePt t="1078" x="1851025" y="1081088"/>
          <p14:tracePt t="1083" x="1844675" y="1039813"/>
          <p14:tracePt t="1090" x="1831975" y="1006475"/>
          <p14:tracePt t="1096" x="1831975" y="973138"/>
          <p14:tracePt t="1104" x="1831975" y="946150"/>
          <p14:tracePt t="1111" x="1831975" y="925513"/>
          <p14:tracePt t="1118" x="1831975" y="919163"/>
          <p14:tracePt t="1127" x="1831975" y="904875"/>
          <p14:tracePt t="1132" x="1831975" y="898525"/>
          <p14:tracePt t="1139" x="1831975" y="892175"/>
          <p14:tracePt t="1145" x="1831975" y="877888"/>
          <p14:tracePt t="1153" x="1831975" y="871538"/>
          <p14:tracePt t="1160" x="1844675" y="858838"/>
          <p14:tracePt t="1166" x="1858963" y="838200"/>
          <p14:tracePt t="1174" x="1879600" y="811213"/>
          <p14:tracePt t="1181" x="1919288" y="784225"/>
          <p14:tracePt t="1189" x="1960563" y="749300"/>
          <p14:tracePt t="1197" x="1993900" y="709613"/>
          <p14:tracePt t="1201" x="2033588" y="668338"/>
          <p14:tracePt t="1210" x="2087563" y="641350"/>
          <p14:tracePt t="1217" x="2128838" y="601663"/>
          <p14:tracePt t="1224" x="2182813" y="574675"/>
          <p14:tracePt t="1229" x="2209800" y="533400"/>
          <p14:tracePt t="1238" x="2263775" y="506413"/>
          <p14:tracePt t="1243" x="2305050" y="485775"/>
          <p14:tracePt t="1251" x="2338388" y="473075"/>
          <p14:tracePt t="1258" x="2365375" y="458788"/>
          <p14:tracePt t="1266" x="2398713" y="431800"/>
          <p14:tracePt t="1273" x="2419350" y="431800"/>
          <p14:tracePt t="1278" x="2460625" y="425450"/>
          <p14:tracePt t="1287" x="2479675" y="425450"/>
          <p14:tracePt t="1294" x="2506663" y="412750"/>
          <p14:tracePt t="1300" x="2527300" y="412750"/>
          <p14:tracePt t="1307" x="2547938" y="398463"/>
          <p14:tracePt t="1315" x="2589213" y="398463"/>
          <p14:tracePt t="1322" x="2608263" y="398463"/>
          <p14:tracePt t="1329" x="2628900" y="392113"/>
          <p14:tracePt t="1335" x="2649538" y="392113"/>
          <p14:tracePt t="1344" x="2676525" y="377825"/>
          <p14:tracePt t="1349" x="2697163" y="377825"/>
          <p14:tracePt t="1357" x="2716213" y="377825"/>
          <p14:tracePt t="1364" x="2757488" y="365125"/>
          <p14:tracePt t="1371" x="2778125" y="365125"/>
          <p14:tracePt t="1376" x="2797175" y="350838"/>
          <p14:tracePt t="1385" x="2838450" y="350838"/>
          <p14:tracePt t="1392" x="2859088" y="344488"/>
          <p14:tracePt t="1399" x="2892425" y="344488"/>
          <p14:tracePt t="1406" x="2933700" y="344488"/>
          <p14:tracePt t="1411" x="2979738" y="331788"/>
          <p14:tracePt t="1420" x="3021013" y="331788"/>
          <p14:tracePt t="1427" x="3068638" y="317500"/>
          <p14:tracePt t="1434" x="3122613" y="304800"/>
          <p14:tracePt t="1441" x="3189288" y="304800"/>
          <p14:tracePt t="1446" x="3243263" y="290513"/>
          <p14:tracePt t="1454" x="3298825" y="277813"/>
          <p14:tracePt t="1461" x="3352800" y="263525"/>
          <p14:tracePt t="1469" x="3398838" y="249238"/>
          <p14:tracePt t="1476" x="3440113" y="249238"/>
          <p14:tracePt t="1483" x="3473450" y="236538"/>
          <p14:tracePt t="1489" x="3514725" y="222250"/>
          <p14:tracePt t="1496" x="3548063" y="222250"/>
          <p14:tracePt t="1504" x="3581400" y="222250"/>
          <p14:tracePt t="1510" x="3622675" y="215900"/>
          <p14:tracePt t="1518" x="3656013" y="215900"/>
          <p14:tracePt t="1525" x="3683000" y="203200"/>
          <p14:tracePt t="1532" x="3730625" y="203200"/>
          <p14:tracePt t="1538" x="3751263" y="203200"/>
          <p14:tracePt t="1545" x="3790950" y="188913"/>
          <p14:tracePt t="1553" x="3825875" y="188913"/>
          <p14:tracePt t="1560" x="3879850" y="176213"/>
          <p14:tracePt t="1567" x="3913188" y="176213"/>
          <p14:tracePt t="1574" x="3967163" y="176213"/>
          <p14:tracePt t="1581" x="4000500" y="176213"/>
          <p14:tracePt t="1588" x="4035425" y="161925"/>
          <p14:tracePt t="1595" x="4089400" y="161925"/>
          <p14:tracePt t="1602" x="4122738" y="161925"/>
          <p14:tracePt t="1610" x="4176713" y="161925"/>
          <p14:tracePt t="1616" x="4197350" y="161925"/>
          <p14:tracePt t="1624" x="4244975" y="161925"/>
          <p14:tracePt t="1630" x="4271963" y="161925"/>
          <p14:tracePt t="1637" x="4318000" y="161925"/>
          <p14:tracePt t="1644" x="4352925" y="161925"/>
          <p14:tracePt t="1651" x="4392613" y="161925"/>
          <p14:tracePt t="1659" x="4425950" y="161925"/>
          <p14:tracePt t="1666" x="4481513" y="161925"/>
          <p14:tracePt t="1672" x="4514850" y="161925"/>
          <p14:tracePt t="1678" x="4548188" y="161925"/>
          <p14:tracePt t="1687" x="4602163" y="161925"/>
          <p14:tracePt t="1694" x="4635500" y="168275"/>
          <p14:tracePt t="1701" x="4691063" y="168275"/>
          <p14:tracePt t="1708" x="4724400" y="182563"/>
          <p14:tracePt t="1714" x="4757738" y="182563"/>
          <p14:tracePt t="1721" x="4811713" y="195263"/>
          <p14:tracePt t="1727" x="4845050" y="195263"/>
          <p14:tracePt t="1736" x="4872038" y="195263"/>
          <p14:tracePt t="1744" x="4906963" y="209550"/>
          <p14:tracePt t="1749" x="4927600" y="209550"/>
          <p14:tracePt t="1757" x="4967288" y="222250"/>
          <p14:tracePt t="1763" x="4987925" y="222250"/>
          <p14:tracePt t="1770" x="5027613" y="230188"/>
          <p14:tracePt t="1777" x="5062538" y="242888"/>
          <p14:tracePt t="1785" x="5081588" y="257175"/>
          <p14:tracePt t="1792" x="5122863" y="257175"/>
          <p14:tracePt t="1798" x="5156200" y="269875"/>
          <p14:tracePt t="1806" x="5197475" y="284163"/>
          <p14:tracePt t="1814" x="5230813" y="290513"/>
          <p14:tracePt t="1819" x="5257800" y="317500"/>
          <p14:tracePt t="1827" x="5291138" y="331788"/>
          <p14:tracePt t="1845" x="5353050" y="365125"/>
          <p14:tracePt t="1847" x="5392738" y="377825"/>
          <p14:tracePt t="1854" x="5413375" y="392113"/>
          <p14:tracePt t="1861" x="5454650" y="412750"/>
          <p14:tracePt t="1868" x="5473700" y="439738"/>
          <p14:tracePt t="1877" x="5514975" y="466725"/>
          <p14:tracePt t="1883" x="5541963" y="485775"/>
          <p14:tracePt t="1892" x="5562600" y="512763"/>
          <p14:tracePt t="1896" x="5589588" y="533400"/>
          <p14:tracePt t="1904" x="5608638" y="560388"/>
          <p14:tracePt t="1910" x="5637213" y="587375"/>
          <p14:tracePt t="1918" x="5676900" y="608013"/>
          <p14:tracePt t="1924" x="5683250" y="635000"/>
          <p14:tracePt t="1932" x="5710238" y="668338"/>
          <p14:tracePt t="1939" x="5737225" y="695325"/>
          <p14:tracePt t="1945" x="5745163" y="715963"/>
          <p14:tracePt t="1953" x="5772150" y="742950"/>
          <p14:tracePt t="1960" x="5778500" y="763588"/>
          <p14:tracePt t="1967" x="5805488" y="790575"/>
          <p14:tracePt t="1974" x="5818188" y="811213"/>
          <p14:tracePt t="1980" x="5838825" y="850900"/>
          <p14:tracePt t="1988" x="5865813" y="904875"/>
          <p14:tracePt t="1994" x="5900738" y="958850"/>
          <p14:tracePt t="2002" x="5927725" y="1033463"/>
          <p14:tracePt t="2010" x="5961063" y="1114425"/>
          <p14:tracePt t="2016" x="5988050" y="1209675"/>
          <p14:tracePt t="2024" x="6021388" y="1284288"/>
          <p14:tracePt t="2032" x="6069013" y="1365250"/>
          <p14:tracePt t="2038" x="6081713" y="1419225"/>
          <p14:tracePt t="2044" x="6110288" y="1493838"/>
          <p14:tracePt t="2051" x="6137275" y="1533525"/>
          <p14:tracePt t="2058" x="6149975" y="1566863"/>
          <p14:tracePt t="2065" x="6164263" y="1608138"/>
          <p14:tracePt t="2071" x="6176963" y="1655763"/>
          <p14:tracePt t="2078" x="6203950" y="1716088"/>
          <p14:tracePt t="2086" x="6218238" y="1749425"/>
          <p14:tracePt t="2093" x="6230938" y="1803400"/>
          <p14:tracePt t="2100" x="6257925" y="1857375"/>
          <p14:tracePt t="2107" x="6257925" y="1892300"/>
          <p14:tracePt t="2114" x="6272213" y="1966913"/>
          <p14:tracePt t="2122" x="6284913" y="2012950"/>
          <p14:tracePt t="2127" x="6299200" y="2066925"/>
          <p14:tracePt t="2135" x="6311900" y="2120900"/>
          <p14:tracePt t="2143" x="6326188" y="2195513"/>
          <p14:tracePt t="2149" x="6338888" y="2243138"/>
          <p14:tracePt t="2156" x="6353175" y="2297113"/>
          <p14:tracePt t="2163" x="6365875" y="2351088"/>
          <p14:tracePt t="2170" x="6365875" y="2419350"/>
          <p14:tracePt t="2177" x="6380163" y="2493963"/>
          <p14:tracePt t="2185" x="6392863" y="2587625"/>
          <p14:tracePt t="2192" x="6407150" y="2682875"/>
          <p14:tracePt t="2199" x="6427788" y="2776538"/>
          <p14:tracePt t="2206" x="6440488" y="2911475"/>
          <p14:tracePt t="2212" x="6461125" y="3033713"/>
          <p14:tracePt t="2221" x="6473825" y="3128963"/>
          <p14:tracePt t="2227" x="6488113" y="3201988"/>
          <p14:tracePt t="2235" x="6500813" y="3270250"/>
          <p14:tracePt t="2241" x="6521450" y="3365500"/>
          <p14:tracePt t="2248" x="6535738" y="3459163"/>
          <p14:tracePt t="2256" x="6535738" y="3575050"/>
          <p14:tracePt t="2262" x="6548438" y="3668713"/>
          <p14:tracePt t="2270" x="6569075" y="3763963"/>
          <p14:tracePt t="2277" x="6583363" y="3878263"/>
          <p14:tracePt t="2284" x="6602413" y="3979863"/>
          <p14:tracePt t="2291" x="6602413" y="4046538"/>
          <p14:tracePt t="2297" x="6610350" y="4100513"/>
          <p14:tracePt t="2305" x="6610350" y="4168775"/>
          <p14:tracePt t="2311" x="6623050" y="4222750"/>
          <p14:tracePt t="2319" x="6623050" y="4256088"/>
          <p14:tracePt t="2328" x="6623050" y="4303713"/>
          <p14:tracePt t="2332" x="6623050" y="4357688"/>
          <p14:tracePt t="2340" x="6623050" y="4405313"/>
          <p14:tracePt t="2346" x="6623050" y="4459288"/>
          <p14:tracePt t="2354" x="6623050" y="4527550"/>
          <p14:tracePt t="2361" x="6623050" y="4573588"/>
          <p14:tracePt t="2368" x="6623050" y="4641850"/>
          <p14:tracePt t="2374" x="6623050" y="4695825"/>
          <p14:tracePt t="2381" x="6623050" y="4764088"/>
          <p14:tracePt t="2391" x="6616700" y="4810125"/>
          <p14:tracePt t="2396" x="6616700" y="4864100"/>
          <p14:tracePt t="2404" x="6610350" y="4918075"/>
          <p14:tracePt t="2410" x="6610350" y="4986338"/>
          <p14:tracePt t="2417" x="6596063" y="5040313"/>
          <p14:tracePt t="2424" x="6596063" y="5108575"/>
          <p14:tracePt t="2431" x="6575425" y="5181600"/>
          <p14:tracePt t="2438" x="6569075" y="5229225"/>
          <p14:tracePt t="2444" x="6548438" y="5303838"/>
          <p14:tracePt t="2452" x="6535738" y="5378450"/>
          <p14:tracePt t="2461" x="6521450" y="5432425"/>
          <p14:tracePt t="2466" x="6508750" y="5486400"/>
          <p14:tracePt t="2473" x="6508750" y="5519738"/>
          <p14:tracePt t="2479" x="6494463" y="5573713"/>
          <p14:tracePt t="2486" x="6488113" y="5621338"/>
          <p14:tracePt t="2494" x="6473825" y="5675313"/>
          <p14:tracePt t="2501" x="6473825" y="5708650"/>
          <p14:tracePt t="2509" x="6461125" y="5764213"/>
          <p14:tracePt t="2514" x="6446838" y="5803900"/>
          <p14:tracePt t="2522" x="6434138" y="5837238"/>
          <p14:tracePt t="2529" x="6419850" y="5891213"/>
          <p14:tracePt t="2536" x="6407150" y="5926138"/>
          <p14:tracePt t="2544" x="6407150" y="5945188"/>
          <p14:tracePt t="2550" x="6400800" y="5972175"/>
          <p14:tracePt t="2557" x="6400800" y="5980113"/>
          <p14:tracePt t="2564" x="6386513" y="5999163"/>
          <p14:tracePt t="2572" x="6386513" y="6013450"/>
          <p14:tracePt t="2577" x="6373813" y="6034088"/>
          <p14:tracePt t="2585" x="6373813" y="6040438"/>
          <p14:tracePt t="2593" x="6365875" y="6061075"/>
          <p14:tracePt t="2600" x="6353175" y="6073775"/>
          <p14:tracePt t="2606" x="6346825" y="6094413"/>
          <p14:tracePt t="2612" x="6332538" y="6100763"/>
          <p14:tracePt t="2620" x="6326188" y="6115050"/>
          <p14:tracePt t="2627" x="6311900" y="6135688"/>
          <p14:tracePt t="2634" x="6291263" y="6148388"/>
          <p14:tracePt t="2641" x="6264275" y="6181725"/>
          <p14:tracePt t="2648" x="6245225" y="6208713"/>
          <p14:tracePt t="2655" x="6203950" y="6249988"/>
          <p14:tracePt t="2661" x="6149975" y="6276975"/>
          <p14:tracePt t="2670" x="6089650" y="6318250"/>
          <p14:tracePt t="2677" x="6027738" y="6364288"/>
          <p14:tracePt t="2687" x="5973763" y="6405563"/>
          <p14:tracePt t="2690" x="5892800" y="6453188"/>
          <p14:tracePt t="2697" x="5811838" y="6499225"/>
          <p14:tracePt t="2704" x="5737225" y="6546850"/>
          <p14:tracePt t="2710" x="5637213" y="6615113"/>
          <p14:tracePt t="2718" x="5554663" y="6648450"/>
          <p14:tracePt t="2727" x="5434013" y="6702425"/>
          <p14:tracePt t="2733" x="5338763" y="6750050"/>
          <p14:tracePt t="2740" x="5237163" y="6797675"/>
          <p14:tracePt t="2745" x="5135563" y="6851650"/>
          <p14:tracePt t="2887" x="3967163" y="6804025"/>
          <p14:tracePt t="2894" x="3825875" y="6750050"/>
          <p14:tracePt t="2901" x="3683000" y="6716713"/>
          <p14:tracePt t="2908" x="3562350" y="6648450"/>
          <p14:tracePt t="2915" x="3419475" y="6594475"/>
          <p14:tracePt t="2924" x="3298825" y="6519863"/>
          <p14:tracePt t="2927" x="3197225" y="6453188"/>
          <p14:tracePt t="2936" x="3074988" y="6364288"/>
          <p14:tracePt t="2943" x="2987675" y="6283325"/>
          <p14:tracePt t="2950" x="2859088" y="6154738"/>
          <p14:tracePt t="2957" x="2730500" y="5986463"/>
          <p14:tracePt t="2964" x="2589213" y="5770563"/>
          <p14:tracePt t="2971" x="2406650" y="5486400"/>
          <p14:tracePt t="2977" x="2230438" y="5249863"/>
          <p14:tracePt t="2985" x="2162175" y="5087938"/>
          <p14:tracePt t="2994" x="2087563" y="4965700"/>
          <p14:tracePt t="3000" x="2033588" y="4845050"/>
          <p14:tracePt t="3006" x="2006600" y="4791075"/>
          <p14:tracePt t="3012" x="1979613" y="4710113"/>
          <p14:tracePt t="3020" x="1946275" y="4635500"/>
          <p14:tracePt t="3026" x="1946275" y="4546600"/>
          <p14:tracePt t="3034" x="1933575" y="4384675"/>
          <p14:tracePt t="3041" x="1946275" y="4135438"/>
          <p14:tracePt t="3048" x="1966913" y="3790950"/>
          <p14:tracePt t="3055" x="2006600" y="3486150"/>
          <p14:tracePt t="3061" x="2047875" y="3263900"/>
          <p14:tracePt t="3069" x="2060575" y="3081338"/>
          <p14:tracePt t="3076" x="2101850" y="2919413"/>
          <p14:tracePt t="3084" x="2135188" y="2757488"/>
          <p14:tracePt t="3091" x="2170113" y="2614613"/>
          <p14:tracePt t="3097" x="2203450" y="2540000"/>
          <p14:tracePt t="3105" x="2203450" y="2493963"/>
          <p14:tracePt t="3111" x="2224088" y="2452688"/>
          <p14:tracePt t="3118" x="2236788" y="2432050"/>
          <p14:tracePt t="3128" x="2263775" y="2392363"/>
          <p14:tracePt t="3132" x="2278063" y="2371725"/>
          <p14:tracePt t="3139" x="2297113" y="2344738"/>
          <p14:tracePt t="3146" x="2338388" y="2303463"/>
          <p14:tracePt t="3154" x="2379663" y="2263775"/>
          <p14:tracePt t="3160" x="2433638" y="2222500"/>
          <p14:tracePt t="3167" x="2493963" y="2174875"/>
          <p14:tracePt t="3175" x="2554288" y="2114550"/>
          <p14:tracePt t="3182" x="2635250" y="2066925"/>
          <p14:tracePt t="3189" x="2670175" y="2047875"/>
          <p14:tracePt t="3194" x="2709863" y="2020888"/>
          <p14:tracePt t="3202" x="2751138" y="1979613"/>
          <p14:tracePt t="3210" x="2770188" y="1966913"/>
          <p14:tracePt t="3217" x="2811463" y="1946275"/>
          <p14:tracePt t="3224" x="2817813" y="1946275"/>
          <p14:tracePt t="3230" x="2838450" y="1931988"/>
          <p14:tracePt t="3237" x="2852738" y="1925638"/>
          <p14:tracePt t="3246" x="2859088" y="1925638"/>
          <p14:tracePt t="3251" x="2871788" y="1911350"/>
          <p14:tracePt t="3258" x="2879725" y="1911350"/>
          <p14:tracePt t="3264" x="2886075" y="1911350"/>
          <p14:tracePt t="3279" x="2898775" y="1911350"/>
          <p14:tracePt t="3301" x="2906713" y="1919288"/>
          <p14:tracePt t="3322" x="2906713" y="1925638"/>
          <p14:tracePt t="3336" x="2906713" y="1939925"/>
          <p14:tracePt t="3373" x="2892425" y="1939925"/>
          <p14:tracePt t="3384" x="2886075" y="1931988"/>
          <p14:tracePt t="3391" x="2879725" y="1925638"/>
          <p14:tracePt t="3400" x="2865438" y="1925638"/>
          <p14:tracePt t="3405" x="2859088" y="1911350"/>
          <p14:tracePt t="3412" x="2844800" y="1905000"/>
          <p14:tracePt t="3419" x="2844800" y="1892300"/>
          <p14:tracePt t="3427" x="2838450" y="1884363"/>
          <p14:tracePt t="3440" x="2825750" y="1878013"/>
          <p14:tracePt t="3441" x="2817813" y="1865313"/>
          <p14:tracePt t="3449" x="2811463" y="1857375"/>
          <p14:tracePt t="3455" x="2784475" y="1838325"/>
          <p14:tracePt t="3464" x="2763838" y="1811338"/>
          <p14:tracePt t="3469" x="2724150" y="1770063"/>
          <p14:tracePt t="3477" x="2682875" y="1736725"/>
          <p14:tracePt t="3484" x="2622550" y="1649413"/>
          <p14:tracePt t="3490" x="2541588" y="1587500"/>
          <p14:tracePt t="3497" x="2452688" y="1485900"/>
          <p14:tracePt t="3504" x="2371725" y="1398588"/>
          <p14:tracePt t="3511" x="2311400" y="1338263"/>
          <p14:tracePt t="3519" x="2251075" y="1276350"/>
          <p14:tracePt t="3527" x="2189163" y="1216025"/>
          <p14:tracePt t="3532" x="2162175" y="1195388"/>
          <p14:tracePt t="3539" x="2149475" y="1155700"/>
          <p14:tracePt t="3545" x="2128838" y="1141413"/>
          <p14:tracePt t="3554" x="2116138" y="1122363"/>
          <p14:tracePt t="3561" x="2108200" y="1122363"/>
          <p14:tracePt t="3567" x="2095500" y="1114425"/>
          <p14:tracePt t="3574" x="2095500" y="1101725"/>
          <p14:tracePt t="3581" x="2095500" y="1093788"/>
          <p14:tracePt t="3589" x="2087563" y="1093788"/>
          <p14:tracePt t="3602" x="2074863" y="1081088"/>
          <p14:tracePt t="3617" x="2074863" y="1074738"/>
          <p14:tracePt t="3623" x="2068513" y="1074738"/>
          <p14:tracePt t="3638" x="2068513" y="1060450"/>
          <p14:tracePt t="3717" x="2068513" y="1066800"/>
          <p14:tracePt t="3741" x="2060575" y="1074738"/>
          <p14:tracePt t="3750" x="2060575" y="1087438"/>
          <p14:tracePt t="3785" x="2060575" y="1093788"/>
          <p14:tracePt t="3799" x="2060575" y="1108075"/>
          <p14:tracePt t="3813" x="2060575" y="1114425"/>
          <p14:tracePt t="3834" x="2060575" y="1122363"/>
          <p14:tracePt t="3848" x="2068513" y="1135063"/>
          <p14:tracePt t="3861" x="2081213" y="1135063"/>
          <p14:tracePt t="3877" x="2087563" y="1141413"/>
          <p14:tracePt t="3905" x="2087563" y="1155700"/>
          <p14:tracePt t="3911" x="2101850" y="1155700"/>
          <p14:tracePt t="3927" x="2101850" y="1162050"/>
          <p14:tracePt t="3942" x="2108200" y="1176338"/>
          <p14:tracePt t="3968" x="2116138" y="1176338"/>
          <p14:tracePt t="4067" x="2128838" y="1176338"/>
          <p14:tracePt t="4123" x="2135188" y="1176338"/>
          <p14:tracePt t="4172" x="2135188" y="1182688"/>
          <p14:tracePt t="4186" x="2135188" y="1189038"/>
          <p14:tracePt t="4199" x="2135188" y="1203325"/>
          <p14:tracePt t="4221" x="2135188" y="1209675"/>
          <p14:tracePt t="4233" x="2135188" y="1222375"/>
          <p14:tracePt t="4254" x="2135188" y="1230313"/>
          <p14:tracePt t="4276" x="2135188" y="1236663"/>
          <p14:tracePt t="4297" x="2135188" y="1249363"/>
          <p14:tracePt t="4319" x="2135188" y="1257300"/>
          <p14:tracePt t="4332" x="2135188" y="1270000"/>
          <p14:tracePt t="4375" x="2122488" y="1270000"/>
          <p14:tracePt t="4396" x="2116138" y="1270000"/>
          <p14:tracePt t="4417" x="2108200" y="1270000"/>
          <p14:tracePt t="4430" x="2095500" y="1270000"/>
          <p14:tracePt t="4458" x="2095500" y="1263650"/>
          <p14:tracePt t="4466" x="2087563" y="1263650"/>
          <p14:tracePt t="4472" x="2087563" y="1257300"/>
          <p14:tracePt t="4514" x="2087563" y="1243013"/>
          <p14:tracePt t="4544" x="2087563" y="1236663"/>
          <p14:tracePt t="4563" x="2087563" y="1230313"/>
          <p14:tracePt t="4585" x="2087563" y="1216025"/>
          <p14:tracePt t="4599" x="2074863" y="1209675"/>
          <p14:tracePt t="4620" x="2074863" y="1195388"/>
          <p14:tracePt t="4634" x="2074863" y="1189038"/>
          <p14:tracePt t="4648" x="2074863" y="1182688"/>
          <p14:tracePt t="4669" x="2074863" y="1168400"/>
          <p14:tracePt t="4683" x="2074863" y="1162050"/>
          <p14:tracePt t="4697" x="2074863" y="1149350"/>
          <p14:tracePt t="4936" x="2081213" y="1149350"/>
          <p14:tracePt t="4972" x="2087563" y="1149350"/>
          <p14:tracePt t="5014" x="2101850" y="1149350"/>
          <p14:tracePt t="5035" x="2108200" y="1149350"/>
          <p14:tracePt t="5063" x="2116138" y="1149350"/>
          <p14:tracePt t="5111" x="2128838" y="1149350"/>
          <p14:tracePt t="5146" x="2135188" y="1149350"/>
          <p14:tracePt t="5231" x="2149475" y="1149350"/>
          <p14:tracePt t="5252" x="2155825" y="1149350"/>
          <p14:tracePt t="5280" x="2170113" y="1149350"/>
          <p14:tracePt t="5301" x="2176463" y="1149350"/>
          <p14:tracePt t="5314" x="2182813" y="1149350"/>
          <p14:tracePt t="5327" x="2197100" y="1149350"/>
          <p14:tracePt t="5349" x="2203450" y="1149350"/>
          <p14:tracePt t="5363" x="2216150" y="1149350"/>
          <p14:tracePt t="5385" x="2224088" y="1149350"/>
          <p14:tracePt t="5391" x="2236788" y="1149350"/>
          <p14:tracePt t="5398" x="2243138" y="1149350"/>
          <p14:tracePt t="5405" x="2251075" y="1149350"/>
          <p14:tracePt t="5411" x="2263775" y="1149350"/>
          <p14:tracePt t="5418" x="2270125" y="1149350"/>
          <p14:tracePt t="5433" x="2284413" y="1149350"/>
          <p14:tracePt t="5439" x="2290763" y="1149350"/>
          <p14:tracePt t="5447" x="2297113" y="1149350"/>
          <p14:tracePt t="5455" x="2311400" y="1149350"/>
          <p14:tracePt t="5460" x="2332038" y="1149350"/>
          <p14:tracePt t="5468" x="2338388" y="1149350"/>
          <p14:tracePt t="5477" x="2352675" y="1149350"/>
          <p14:tracePt t="5482" x="2359025" y="1149350"/>
          <p14:tracePt t="5490" x="2379663" y="1149350"/>
          <p14:tracePt t="5501" x="2398713" y="1149350"/>
          <p14:tracePt t="5503" x="2413000" y="1149350"/>
          <p14:tracePt t="5511" x="2433638" y="1149350"/>
          <p14:tracePt t="5519" x="2452688" y="1149350"/>
          <p14:tracePt t="5525" x="2473325" y="1149350"/>
          <p14:tracePt t="5531" x="2487613" y="1149350"/>
          <p14:tracePt t="5539" x="2506663" y="1149350"/>
          <p14:tracePt t="5545" x="2527300" y="1149350"/>
          <p14:tracePt t="5553" x="2533650" y="1149350"/>
          <p14:tracePt t="5563" x="2554288" y="1149350"/>
          <p14:tracePt t="5567" x="2581275" y="1149350"/>
          <p14:tracePt t="5574" x="2601913" y="1149350"/>
          <p14:tracePt t="5581" x="2622550" y="1149350"/>
          <p14:tracePt t="5588" x="2643188" y="1149350"/>
          <p14:tracePt t="5594" x="2676525" y="1149350"/>
          <p14:tracePt t="5601" x="2703513" y="1149350"/>
          <p14:tracePt t="5610" x="2724150" y="1149350"/>
          <p14:tracePt t="5616" x="2743200" y="1149350"/>
          <p14:tracePt t="5624" x="2778125" y="1149350"/>
          <p14:tracePt t="5629" x="2805113" y="1149350"/>
          <p14:tracePt t="5637" x="2825750" y="1149350"/>
          <p14:tracePt t="5643" x="2859088" y="1149350"/>
          <p14:tracePt t="5651" x="2879725" y="1149350"/>
          <p14:tracePt t="5659" x="2906713" y="1149350"/>
          <p14:tracePt t="5665" x="2925763" y="1149350"/>
          <p14:tracePt t="5672" x="2946400" y="1149350"/>
          <p14:tracePt t="5678" x="2967038" y="1149350"/>
          <p14:tracePt t="5687" x="3006725" y="1149350"/>
          <p14:tracePt t="5693" x="3027363" y="1149350"/>
          <p14:tracePt t="5700" x="3048000" y="1149350"/>
          <p14:tracePt t="5707" x="3068638" y="1149350"/>
          <p14:tracePt t="5715" x="3089275" y="1149350"/>
          <p14:tracePt t="5721" x="3101975" y="1149350"/>
          <p14:tracePt t="5727" x="3122613" y="1149350"/>
          <p14:tracePt t="5736" x="3143250" y="1149350"/>
          <p14:tracePt t="5744" x="3149600" y="1149350"/>
          <p14:tracePt t="5749" x="3170238" y="1149350"/>
          <p14:tracePt t="5756" x="3197225" y="1149350"/>
          <p14:tracePt t="5763" x="3203575" y="1149350"/>
          <p14:tracePt t="5770" x="3224213" y="1149350"/>
          <p14:tracePt t="5777" x="3243263" y="1149350"/>
          <p14:tracePt t="5784" x="3263900" y="1149350"/>
          <p14:tracePt t="5792" x="3278188" y="1149350"/>
          <p14:tracePt t="5799" x="3298825" y="1149350"/>
          <p14:tracePt t="5805" x="3317875" y="1149350"/>
          <p14:tracePt t="5829" x="3371850" y="1149350"/>
          <p14:tracePt t="5834" x="3379788" y="1149350"/>
          <p14:tracePt t="5841" x="3398838" y="1149350"/>
          <p14:tracePt t="5848" x="3419475" y="1149350"/>
          <p14:tracePt t="5854" x="3446463" y="1149350"/>
          <p14:tracePt t="5861" x="3452813" y="1149350"/>
          <p14:tracePt t="5868" x="3473450" y="1149350"/>
          <p14:tracePt t="5874" x="3494088" y="1149350"/>
          <p14:tracePt t="5882" x="3506788" y="1149350"/>
          <p14:tracePt t="5889" x="3527425" y="1149350"/>
          <p14:tracePt t="5896" x="3548063" y="1149350"/>
          <p14:tracePt t="5904" x="3554413" y="1149350"/>
          <p14:tracePt t="5910" x="3575050" y="1149350"/>
          <p14:tracePt t="5918" x="3595688" y="1149350"/>
          <p14:tracePt t="5925" x="3608388" y="1149350"/>
          <p14:tracePt t="5932" x="3616325" y="1155700"/>
          <p14:tracePt t="5939" x="3635375" y="1155700"/>
          <p14:tracePt t="5945" x="3649663" y="1155700"/>
          <p14:tracePt t="5953" x="3656013" y="1155700"/>
          <p14:tracePt t="5961" x="3670300" y="1162050"/>
          <p14:tracePt t="5974" x="3683000" y="1162050"/>
          <p14:tracePt t="5984" x="3697288" y="1162050"/>
          <p14:tracePt t="5987" x="3703638" y="1162050"/>
          <p14:tracePt t="5995" x="3716338" y="1176338"/>
          <p14:tracePt t="6011" x="3724275" y="1176338"/>
          <p14:tracePt t="6029" x="3736975" y="1176338"/>
          <p14:tracePt t="6036" x="3736975" y="1182688"/>
          <p14:tracePt t="6043" x="3743325" y="1182688"/>
          <p14:tracePt t="6058" x="3743325" y="1189038"/>
          <p14:tracePt t="6065" x="3751263" y="1189038"/>
          <p14:tracePt t="6087" x="3763963" y="1189038"/>
          <p14:tracePt t="6094" x="3763963" y="1203325"/>
          <p14:tracePt t="6114" x="3763963" y="1209675"/>
          <p14:tracePt t="6120" x="3757613" y="1209675"/>
          <p14:tracePt t="6127" x="3757613" y="1222375"/>
          <p14:tracePt t="6134" x="3751263" y="1222375"/>
          <p14:tracePt t="6143" x="3743325" y="1222375"/>
          <p14:tracePt t="6148" x="3730625" y="1230313"/>
          <p14:tracePt t="6157" x="3709988" y="1230313"/>
          <p14:tracePt t="6163" x="3689350" y="1243013"/>
          <p14:tracePt t="6169" x="3670300" y="1243013"/>
          <p14:tracePt t="6176" x="3656013" y="1249363"/>
          <p14:tracePt t="6183" x="3635375" y="1249363"/>
          <p14:tracePt t="6192" x="3602038" y="1263650"/>
          <p14:tracePt t="6197" x="3562350" y="1276350"/>
          <p14:tracePt t="6205" x="3506788" y="1290638"/>
          <p14:tracePt t="6211" x="3440113" y="1303338"/>
          <p14:tracePt t="6220" x="3338513" y="1338263"/>
          <p14:tracePt t="6226" x="3224213" y="1350963"/>
          <p14:tracePt t="6233" x="3089275" y="1371600"/>
          <p14:tracePt t="6240" x="2967038" y="1385888"/>
          <p14:tracePt t="6248" x="2859088" y="1385888"/>
          <p14:tracePt t="6255" x="2763838" y="1404938"/>
          <p14:tracePt t="6260" x="2709863" y="1404938"/>
          <p14:tracePt t="6268" x="2643188" y="1404938"/>
          <p14:tracePt t="6277" x="2608263" y="1404938"/>
          <p14:tracePt t="6282" x="2568575" y="1404938"/>
          <p14:tracePt t="6290" x="2547938" y="1404938"/>
          <p14:tracePt t="6296" x="2527300" y="1404938"/>
          <p14:tracePt t="6304" x="2506663" y="1404938"/>
          <p14:tracePt t="6310" x="2493963" y="1404938"/>
          <p14:tracePt t="6318" x="2487613" y="1404938"/>
          <p14:tracePt t="6324" x="2479675" y="1404938"/>
          <p14:tracePt t="6331" x="2466975" y="1404938"/>
          <p14:tracePt t="6346" x="2460625" y="1398588"/>
          <p14:tracePt t="6361" x="2446338" y="1398588"/>
          <p14:tracePt t="6367" x="2446338" y="1392238"/>
          <p14:tracePt t="6374" x="2439988" y="1392238"/>
          <p14:tracePt t="6380" x="2439988" y="1377950"/>
          <p14:tracePt t="6394" x="2425700" y="1371600"/>
          <p14:tracePt t="6412" x="2419350" y="1371600"/>
          <p14:tracePt t="6415" x="2419350" y="1357313"/>
          <p14:tracePt t="6430" x="2419350" y="1350963"/>
          <p14:tracePt t="6444" x="2413000" y="1344613"/>
          <p14:tracePt t="6468" x="2398713" y="1330325"/>
          <p14:tracePt t="6472" x="2398713" y="1323975"/>
          <p14:tracePt t="6478" x="2392363" y="1311275"/>
          <p14:tracePt t="6493" x="2392363" y="1303338"/>
          <p14:tracePt t="6500" x="2379663" y="1290638"/>
          <p14:tracePt t="6514" x="2371725" y="1284288"/>
          <p14:tracePt t="6527" x="2359025" y="1284288"/>
          <p14:tracePt t="6535" x="2359025" y="1276350"/>
          <p14:tracePt t="6544" x="2352675" y="1276350"/>
          <p14:tracePt t="6549" x="2352675" y="1263650"/>
          <p14:tracePt t="6562" x="2344738" y="1263650"/>
          <p14:tracePt t="6578" x="2332038" y="1263650"/>
          <p14:tracePt t="6599" x="2324100" y="1263650"/>
          <p14:tracePt t="6611" x="2311400" y="1257300"/>
          <p14:tracePt t="6619" x="2305050" y="1257300"/>
          <p14:tracePt t="6634" x="2297113" y="1257300"/>
          <p14:tracePt t="6640" x="2284413" y="1257300"/>
          <p14:tracePt t="6655" x="2278063" y="1257300"/>
          <p14:tracePt t="6678" x="2263775" y="1257300"/>
          <p14:tracePt t="6690" x="2257425" y="1257300"/>
          <p14:tracePt t="6704" x="2243138" y="1257300"/>
          <p14:tracePt t="6718" x="2236788" y="1257300"/>
          <p14:tracePt t="6732" x="2230438" y="1257300"/>
          <p14:tracePt t="6744" x="2216150" y="1243013"/>
          <p14:tracePt t="6761" x="2209800" y="1243013"/>
          <p14:tracePt t="6774" x="2197100" y="1243013"/>
          <p14:tracePt t="6794" x="2189163" y="1243013"/>
          <p14:tracePt t="6801" x="2176463" y="1243013"/>
          <p14:tracePt t="6816" x="2170113" y="1243013"/>
          <p14:tracePt t="6837" x="2162175" y="1243013"/>
          <p14:tracePt t="6851" x="2149475" y="1243013"/>
          <p14:tracePt t="6909" x="2155825" y="1243013"/>
          <p14:tracePt t="6922" x="2162175" y="1243013"/>
          <p14:tracePt t="6945" x="2170113" y="1243013"/>
          <p14:tracePt t="6950" x="2182813" y="1243013"/>
          <p14:tracePt t="6956" x="2189163" y="1243013"/>
          <p14:tracePt t="6970" x="2203450" y="1243013"/>
          <p14:tracePt t="6977" x="2209800" y="1243013"/>
          <p14:tracePt t="6984" x="2224088" y="1243013"/>
          <p14:tracePt t="6992" x="2230438" y="1243013"/>
          <p14:tracePt t="6999" x="2236788" y="1243013"/>
          <p14:tracePt t="7005" x="2251075" y="1243013"/>
          <p14:tracePt t="7020" x="2257425" y="1243013"/>
          <p14:tracePt t="7034" x="2270125" y="1243013"/>
          <p14:tracePt t="7041" x="2270125" y="1236663"/>
          <p14:tracePt t="7047" x="2278063" y="1236663"/>
          <p14:tracePt t="7054" x="2290763" y="1236663"/>
          <p14:tracePt t="7060" x="2297113" y="1230313"/>
          <p14:tracePt t="7068" x="2305050" y="1230313"/>
          <p14:tracePt t="7077" x="2324100" y="1216025"/>
          <p14:tracePt t="7082" x="2338388" y="1216025"/>
          <p14:tracePt t="7090" x="2359025" y="1216025"/>
          <p14:tracePt t="7096" x="2379663" y="1203325"/>
          <p14:tracePt t="7103" x="2419350" y="1203325"/>
          <p14:tracePt t="7111" x="2439988" y="1203325"/>
          <p14:tracePt t="7117" x="2493963" y="1189038"/>
          <p14:tracePt t="7125" x="2527300" y="1189038"/>
          <p14:tracePt t="7131" x="2581275" y="1176338"/>
          <p14:tracePt t="7139" x="2628900" y="1176338"/>
          <p14:tracePt t="7146" x="2682875" y="1168400"/>
          <p14:tracePt t="7154" x="2730500" y="1168400"/>
          <p14:tracePt t="7159" x="2763838" y="1168400"/>
          <p14:tracePt t="7166" x="2805113" y="1168400"/>
          <p14:tracePt t="7174" x="2838450" y="1168400"/>
          <p14:tracePt t="7180" x="2859088" y="1168400"/>
          <p14:tracePt t="7188" x="2898775" y="1168400"/>
          <p14:tracePt t="7195" x="2919413" y="1168400"/>
          <p14:tracePt t="7203" x="2952750" y="1168400"/>
          <p14:tracePt t="7208" x="2973388" y="1168400"/>
          <p14:tracePt t="7216" x="3027363" y="1168400"/>
          <p14:tracePt t="7222" x="3062288" y="1168400"/>
          <p14:tracePt t="7228" x="3101975" y="1168400"/>
          <p14:tracePt t="7237" x="3149600" y="1168400"/>
          <p14:tracePt t="7244" x="3182938" y="1168400"/>
          <p14:tracePt t="7250" x="3236913" y="1168400"/>
          <p14:tracePt t="7258" x="3270250" y="1168400"/>
          <p14:tracePt t="7264" x="3311525" y="1168400"/>
          <p14:tracePt t="7273" x="3332163" y="1168400"/>
          <p14:tracePt t="7278" x="3352800" y="1168400"/>
          <p14:tracePt t="7285" x="3371850" y="1168400"/>
          <p14:tracePt t="7293" x="3392488" y="1168400"/>
          <p14:tracePt t="7299" x="3406775" y="1168400"/>
          <p14:tracePt t="7308" x="3425825" y="1168400"/>
          <p14:tracePt t="7314" x="3433763" y="1168400"/>
          <p14:tracePt t="7321" x="3446463" y="1168400"/>
          <p14:tracePt t="7327" x="3452813" y="1168400"/>
          <p14:tracePt t="7336" x="3467100" y="1168400"/>
          <p14:tracePt t="7345" x="3473450" y="1176338"/>
          <p14:tracePt t="7357" x="3473450" y="1189038"/>
          <p14:tracePt t="7371" x="3473450" y="1195388"/>
          <p14:tracePt t="7377" x="3473450" y="1209675"/>
          <p14:tracePt t="7384" x="3460750" y="1216025"/>
          <p14:tracePt t="7391" x="3440113" y="1230313"/>
          <p14:tracePt t="7399" x="3398838" y="1249363"/>
          <p14:tracePt t="7407" x="3344863" y="1276350"/>
          <p14:tracePt t="7411" x="3251200" y="1311275"/>
          <p14:tracePt t="7420" x="3089275" y="1385888"/>
          <p14:tracePt t="7426" x="2879725" y="1439863"/>
          <p14:tracePt t="7434" x="2649538" y="1500188"/>
          <p14:tracePt t="7439" x="2466975" y="1533525"/>
          <p14:tracePt t="7447" x="2284413" y="1574800"/>
          <p14:tracePt t="7454" x="2101850" y="1587500"/>
          <p14:tracePt t="7460" x="1925638" y="1587500"/>
          <p14:tracePt t="7468" x="1763713" y="1587500"/>
          <p14:tracePt t="7477" x="1608138" y="1587500"/>
          <p14:tracePt t="7483" x="1493838" y="1581150"/>
          <p14:tracePt t="7490" x="1425575" y="1581150"/>
          <p14:tracePt t="7496" x="1371600" y="1566863"/>
          <p14:tracePt t="7503" x="1338263" y="1566863"/>
          <p14:tracePt t="7511" x="1311275" y="1554163"/>
          <p14:tracePt t="7517" x="1304925" y="1554163"/>
          <p14:tracePt t="7525" x="1290638" y="1554163"/>
          <p14:tracePt t="7530" x="1284288" y="1554163"/>
          <p14:tracePt t="7545" x="1270000" y="1554163"/>
          <p14:tracePt t="7580" x="1277938" y="1554163"/>
          <p14:tracePt t="7602" x="1284288" y="1554163"/>
          <p14:tracePt t="7611" x="1296988" y="1554163"/>
          <p14:tracePt t="7616" x="1304925" y="1554163"/>
          <p14:tracePt t="7623" x="1323975" y="1554163"/>
          <p14:tracePt t="7629" x="1344613" y="1554163"/>
          <p14:tracePt t="7636" x="1419225" y="1560513"/>
          <p14:tracePt t="7644" x="1514475" y="1581150"/>
          <p14:tracePt t="7651" x="1689100" y="1593850"/>
          <p14:tracePt t="7658" x="1919288" y="1635125"/>
          <p14:tracePt t="7665" x="2263775" y="1655763"/>
          <p14:tracePt t="7671" x="2616200" y="1703388"/>
          <p14:tracePt t="7680" x="2994025" y="1722438"/>
          <p14:tracePt t="7691" x="3332163" y="1749425"/>
          <p14:tracePt t="7694" x="3608388" y="1749425"/>
          <p14:tracePt t="7700" x="3811588" y="1763713"/>
          <p14:tracePt t="7708" x="4014788" y="1763713"/>
          <p14:tracePt t="7714" x="4216400" y="1757363"/>
          <p14:tracePt t="7720" x="4392613" y="1757363"/>
          <p14:tracePt t="7727" x="4554538" y="1757363"/>
          <p14:tracePt t="7735" x="4670425" y="1736725"/>
          <p14:tracePt t="7743" x="4757738" y="1736725"/>
          <p14:tracePt t="7749" x="4811713" y="1736725"/>
          <p14:tracePt t="7756" x="4845050" y="1722438"/>
          <p14:tracePt t="7762" x="4872038" y="1722438"/>
          <p14:tracePt t="7770" x="4879975" y="1716088"/>
          <p14:tracePt t="7777" x="4899025" y="1716088"/>
          <p14:tracePt t="7785" x="4906963" y="1716088"/>
          <p14:tracePt t="7798" x="4919663" y="1716088"/>
          <p14:tracePt t="7806" x="4927600" y="1716088"/>
          <p14:tracePt t="7827" x="4940300" y="1716088"/>
          <p14:tracePt t="7877" x="4933950" y="1716088"/>
          <p14:tracePt t="7889" x="4927600" y="1716088"/>
          <p14:tracePt t="7895" x="4913313" y="1716088"/>
          <p14:tracePt t="7910" x="4906963" y="1716088"/>
          <p14:tracePt t="7917" x="4886325" y="1716088"/>
          <p14:tracePt t="7925" x="4879975" y="1716088"/>
          <p14:tracePt t="7931" x="4865688" y="1716088"/>
          <p14:tracePt t="7939" x="4845050" y="1716088"/>
          <p14:tracePt t="7945" x="4826000" y="1716088"/>
          <p14:tracePt t="7952" x="4784725" y="1722438"/>
          <p14:tracePt t="7960" x="4764088" y="1722438"/>
          <p14:tracePt t="7967" x="4718050" y="1736725"/>
          <p14:tracePt t="7974" x="4662488" y="1736725"/>
          <p14:tracePt t="7982" x="4575175" y="1763713"/>
          <p14:tracePt t="7987" x="4433888" y="1784350"/>
          <p14:tracePt t="7995" x="4278313" y="1817688"/>
          <p14:tracePt t="8001" x="4075113" y="1838325"/>
          <p14:tracePt t="8010" x="3913188" y="1851025"/>
          <p14:tracePt t="8015" x="3730625" y="1871663"/>
          <p14:tracePt t="8023" x="3595688" y="1871663"/>
          <p14:tracePt t="8029" x="3460750" y="1871663"/>
          <p14:tracePt t="8037" x="3365500" y="1865313"/>
          <p14:tracePt t="8044" x="3311525" y="1865313"/>
          <p14:tracePt t="8051" x="3263900" y="1851025"/>
          <p14:tracePt t="8058" x="3243263" y="1851025"/>
          <p14:tracePt t="8064" x="3216275" y="1851025"/>
          <p14:tracePt t="8072" x="3209925" y="1851025"/>
          <p14:tracePt t="8078" x="3203575" y="1851025"/>
          <p14:tracePt t="8086" x="3189288" y="1851025"/>
          <p14:tracePt t="8100" x="3182938" y="1851025"/>
          <p14:tracePt t="8144" x="3182938" y="1838325"/>
          <p14:tracePt t="8150" x="3197225" y="1838325"/>
          <p14:tracePt t="8156" x="3203575" y="1838325"/>
          <p14:tracePt t="8162" x="3224213" y="1830388"/>
          <p14:tracePt t="8170" x="3263900" y="1817688"/>
          <p14:tracePt t="8177" x="3332163" y="1790700"/>
          <p14:tracePt t="8183" x="3452813" y="1757363"/>
          <p14:tracePt t="8191" x="3589338" y="1722438"/>
          <p14:tracePt t="8197" x="3798888" y="1682750"/>
          <p14:tracePt t="8205" x="3960813" y="1649413"/>
          <p14:tracePt t="8212" x="4116388" y="1608138"/>
          <p14:tracePt t="8220" x="4278313" y="1574800"/>
          <p14:tracePt t="8226" x="4440238" y="1539875"/>
          <p14:tracePt t="8234" x="4581525" y="1520825"/>
          <p14:tracePt t="8241" x="4676775" y="1506538"/>
          <p14:tracePt t="8247" x="4751388" y="1493838"/>
          <p14:tracePt t="8255" x="4818063" y="1479550"/>
          <p14:tracePt t="8262" x="4859338" y="1466850"/>
          <p14:tracePt t="8269" x="4892675" y="1452563"/>
          <p14:tracePt t="8277" x="4919663" y="1452563"/>
          <p14:tracePt t="8283" x="4927600" y="1439863"/>
          <p14:tracePt t="8291" x="4933950" y="1439863"/>
          <p14:tracePt t="8297" x="4946650" y="1439863"/>
          <p14:tracePt t="8305" x="4954588" y="1431925"/>
          <p14:tracePt t="8310" x="4967288" y="1431925"/>
          <p14:tracePt t="8319" x="4973638" y="1425575"/>
          <p14:tracePt t="8332" x="4973638" y="1412875"/>
          <p14:tracePt t="8343" x="4987925" y="1412875"/>
          <p14:tracePt t="8353" x="4994275" y="1404938"/>
          <p14:tracePt t="8368" x="4994275" y="1392238"/>
          <p14:tracePt t="8389" x="4994275" y="1385888"/>
          <p14:tracePt t="8418" x="4994275" y="1377950"/>
          <p14:tracePt t="8439" x="4994275" y="1365250"/>
          <p14:tracePt t="8460" x="4994275" y="1357313"/>
          <p14:tracePt t="8515" x="4981575" y="1357313"/>
          <p14:tracePt t="8537" x="4973638" y="1357313"/>
          <p14:tracePt t="8550" x="4960938" y="1357313"/>
          <p14:tracePt t="8563" x="4954588" y="1357313"/>
          <p14:tracePt t="8571" x="4940300" y="1357313"/>
          <p14:tracePt t="8576" x="4933950" y="1371600"/>
          <p14:tracePt t="8585" x="4927600" y="1371600"/>
          <p14:tracePt t="8597" x="4913313" y="1377950"/>
          <p14:tracePt t="8600" x="4906963" y="1377950"/>
          <p14:tracePt t="8606" x="4892675" y="1377950"/>
          <p14:tracePt t="8611" x="4872038" y="1377950"/>
          <p14:tracePt t="8627" x="4852988" y="1377950"/>
          <p14:tracePt t="8633" x="4845050" y="1377950"/>
          <p14:tracePt t="8641" x="4826000" y="1377950"/>
          <p14:tracePt t="8647" x="4805363" y="1377950"/>
          <p14:tracePt t="8655" x="4778375" y="1371600"/>
          <p14:tracePt t="8661" x="4772025" y="1371600"/>
          <p14:tracePt t="8670" x="4751388" y="1365250"/>
          <p14:tracePt t="8677" x="4730750" y="1365250"/>
          <p14:tracePt t="8683" x="4718050" y="1365250"/>
          <p14:tracePt t="8690" x="4710113" y="1350963"/>
          <p14:tracePt t="8696" x="4697413" y="1350963"/>
          <p14:tracePt t="8704" x="4676775" y="1344613"/>
          <p14:tracePt t="8710" x="4670425" y="1344613"/>
          <p14:tracePt t="8718" x="4656138" y="1330325"/>
          <p14:tracePt t="8727" x="4635500" y="1330325"/>
          <p14:tracePt t="8733" x="4629150" y="1330325"/>
          <p14:tracePt t="8740" x="4622800" y="1323975"/>
          <p14:tracePt t="8745" x="4608513" y="1323975"/>
          <p14:tracePt t="8753" x="4602163" y="1311275"/>
          <p14:tracePt t="8761" x="4589463" y="1311275"/>
          <p14:tracePt t="8767" x="4581525" y="1303338"/>
          <p14:tracePt t="8775" x="4568825" y="1303338"/>
          <p14:tracePt t="8782" x="4562475" y="1303338"/>
          <p14:tracePt t="8788" x="4562475" y="1296988"/>
          <p14:tracePt t="8794" x="4554538" y="1296988"/>
          <p14:tracePt t="8803" x="4554538" y="1284288"/>
          <p14:tracePt t="8811" x="4541838" y="1284288"/>
          <p14:tracePt t="8817" x="4541838" y="1276350"/>
          <p14:tracePt t="8823" x="4535488" y="1276350"/>
          <p14:tracePt t="8838" x="4535488" y="1263650"/>
          <p14:tracePt t="8852" x="4535488" y="1257300"/>
          <p14:tracePt t="8873" x="4535488" y="1243013"/>
          <p14:tracePt t="8887" x="4521200" y="1236663"/>
          <p14:tracePt t="8894" x="4521200" y="1230313"/>
          <p14:tracePt t="8900" x="4521200" y="1216025"/>
          <p14:tracePt t="8923" x="4514850" y="1209675"/>
          <p14:tracePt t="8937" x="4514850" y="1195388"/>
          <p14:tracePt t="8959" x="4514850" y="1189038"/>
          <p14:tracePt t="9021" x="4527550" y="1189038"/>
          <p14:tracePt t="9042" x="4535488" y="1189038"/>
          <p14:tracePt t="9049" x="4548188" y="1189038"/>
          <p14:tracePt t="9061" x="4554538" y="1189038"/>
          <p14:tracePt t="9069" x="4562475" y="1189038"/>
          <p14:tracePt t="9083" x="4575175" y="1189038"/>
          <p14:tracePt t="9105" x="4581525" y="1189038"/>
          <p14:tracePt t="9119" x="4595813" y="1189038"/>
          <p14:tracePt t="9133" x="4602163" y="1189038"/>
          <p14:tracePt t="9140" x="4616450" y="1189038"/>
          <p14:tracePt t="9154" x="4622800" y="1189038"/>
          <p14:tracePt t="9161" x="4629150" y="1189038"/>
          <p14:tracePt t="9168" x="4643438" y="1189038"/>
          <p14:tracePt t="9175" x="4649788" y="1189038"/>
          <p14:tracePt t="9182" x="4662488" y="1189038"/>
          <p14:tracePt t="9194" x="4683125" y="1189038"/>
          <p14:tracePt t="9202" x="4691063" y="1189038"/>
          <p14:tracePt t="9210" x="4710113" y="1189038"/>
          <p14:tracePt t="9217" x="4724400" y="1176338"/>
          <p14:tracePt t="9223" x="4745038" y="1176338"/>
          <p14:tracePt t="9230" x="4764088" y="1176338"/>
          <p14:tracePt t="9238" x="4784725" y="1168400"/>
          <p14:tracePt t="9244" x="4805363" y="1168400"/>
          <p14:tracePt t="9251" x="4832350" y="1168400"/>
          <p14:tracePt t="9261" x="4852988" y="1168400"/>
          <p14:tracePt t="9265" x="4859338" y="1155700"/>
          <p14:tracePt t="9273" x="4879975" y="1155700"/>
          <p14:tracePt t="9279" x="4899025" y="1155700"/>
          <p14:tracePt t="9287" x="4927600" y="1155700"/>
          <p14:tracePt t="9293" x="4933950" y="1155700"/>
          <p14:tracePt t="9300" x="4946650" y="1155700"/>
          <p14:tracePt t="9308" x="4954588" y="1149350"/>
          <p14:tracePt t="9314" x="4973638" y="1149350"/>
          <p14:tracePt t="9322" x="4981575" y="1149350"/>
          <p14:tracePt t="9328" x="4994275" y="1149350"/>
          <p14:tracePt t="9336" x="5000625" y="1149350"/>
          <p14:tracePt t="9344" x="5014913" y="1149350"/>
          <p14:tracePt t="9350" x="5021263" y="1149350"/>
          <p14:tracePt t="9358" x="5027613" y="1149350"/>
          <p14:tracePt t="9364" x="5041900" y="1141413"/>
          <p14:tracePt t="9377" x="5048250" y="1141413"/>
          <p14:tracePt t="9385" x="5062538" y="1141413"/>
          <p14:tracePt t="9393" x="5068888" y="1141413"/>
          <p14:tracePt t="9398" x="5081588" y="1141413"/>
          <p14:tracePt t="9412" x="5089525" y="1141413"/>
          <p14:tracePt t="9434" x="5095875" y="1141413"/>
          <p14:tracePt t="9447" x="5108575" y="1141413"/>
          <p14:tracePt t="9462" x="5116513" y="1141413"/>
          <p14:tracePt t="9490" x="5116513" y="1149350"/>
          <p14:tracePt t="9498" x="5102225" y="1162050"/>
          <p14:tracePt t="9504" x="5095875" y="1162050"/>
          <p14:tracePt t="9510" x="5075238" y="1168400"/>
          <p14:tracePt t="9518" x="5048250" y="1195388"/>
          <p14:tracePt t="9526" x="5000625" y="1209675"/>
          <p14:tracePt t="9532" x="4940300" y="1236663"/>
          <p14:tracePt t="9539" x="4845050" y="1284288"/>
          <p14:tracePt t="9545" x="4745038" y="1338263"/>
          <p14:tracePt t="9553" x="4662488" y="1385888"/>
          <p14:tracePt t="9560" x="4589463" y="1412875"/>
          <p14:tracePt t="9568" x="4527550" y="1458913"/>
          <p14:tracePt t="9574" x="4494213" y="1479550"/>
          <p14:tracePt t="9582" x="4452938" y="1493838"/>
          <p14:tracePt t="9589" x="4433888" y="1520825"/>
          <p14:tracePt t="9594" x="4419600" y="1527175"/>
          <p14:tracePt t="9601" x="4398963" y="1539875"/>
          <p14:tracePt t="9610" x="4392613" y="1547813"/>
          <p14:tracePt t="9617" x="4379913" y="1560513"/>
          <p14:tracePt t="9624" x="4379913" y="1566863"/>
          <p14:tracePt t="9630" x="4371975" y="1581150"/>
          <p14:tracePt t="9644" x="4359275" y="1587500"/>
          <p14:tracePt t="9652" x="4359275" y="1593850"/>
          <p14:tracePt t="9661" x="4359275" y="1608138"/>
          <p14:tracePt t="9680" x="4359275" y="1614488"/>
          <p14:tracePt t="9687" x="4359275" y="1628775"/>
          <p14:tracePt t="9700" x="4359275" y="1635125"/>
          <p14:tracePt t="9723" x="4359275" y="1641475"/>
          <p14:tracePt t="9813" x="4365625" y="1635125"/>
          <p14:tracePt t="9826" x="4371975" y="1620838"/>
          <p14:tracePt t="9834" x="4371975" y="1614488"/>
          <p14:tracePt t="9841" x="4386263" y="1601788"/>
          <p14:tracePt t="9848" x="4392613" y="1593850"/>
          <p14:tracePt t="9854" x="4413250" y="1581150"/>
          <p14:tracePt t="9861" x="4433888" y="1581150"/>
          <p14:tracePt t="9869" x="4460875" y="1574800"/>
          <p14:tracePt t="9878" x="4494213" y="1560513"/>
          <p14:tracePt t="9883" x="4535488" y="1547813"/>
          <p14:tracePt t="9890" x="4589463" y="1520825"/>
          <p14:tracePt t="9897" x="4622800" y="1506538"/>
          <p14:tracePt t="9905" x="4643438" y="1506538"/>
          <p14:tracePt t="9910" x="4683125" y="1493838"/>
          <p14:tracePt t="9919" x="4691063" y="1485900"/>
          <p14:tracePt t="9926" x="4710113" y="1485900"/>
          <p14:tracePt t="9932" x="4724400" y="1485900"/>
          <p14:tracePt t="9939" x="4745038" y="1473200"/>
          <p14:tracePt t="9945" x="4751388" y="1473200"/>
          <p14:tracePt t="9953" x="4764088" y="1466850"/>
          <p14:tracePt t="9960" x="4772025" y="1466850"/>
          <p14:tracePt t="9967" x="4784725" y="1458913"/>
          <p14:tracePt t="9975" x="4791075" y="1458913"/>
          <p14:tracePt t="9989" x="4799013" y="1458913"/>
          <p14:tracePt t="9994" x="4811713" y="1458913"/>
          <p14:tracePt t="10002" x="4818063" y="1458913"/>
          <p14:tracePt t="10026" x="4832350" y="1458913"/>
          <p14:tracePt t="10038" x="4838700" y="1458913"/>
          <p14:tracePt t="10061" x="4838700" y="1466850"/>
          <p14:tracePt t="10065" x="4826000" y="1479550"/>
          <p14:tracePt t="10072" x="4818063" y="1479550"/>
          <p14:tracePt t="10079" x="4805363" y="1485900"/>
          <p14:tracePt t="10086" x="4784725" y="1500188"/>
          <p14:tracePt t="10094" x="4764088" y="1520825"/>
          <p14:tracePt t="10101" x="4724400" y="1547813"/>
          <p14:tracePt t="10108" x="4649788" y="1593850"/>
          <p14:tracePt t="10115" x="4595813" y="1635125"/>
          <p14:tracePt t="10120" x="4514850" y="1703388"/>
          <p14:tracePt t="10130" x="4433888" y="1749425"/>
          <p14:tracePt t="10136" x="4392613" y="1784350"/>
          <p14:tracePt t="10143" x="4359275" y="1811338"/>
          <p14:tracePt t="10150" x="4332288" y="1824038"/>
          <p14:tracePt t="10157" x="4311650" y="1844675"/>
          <p14:tracePt t="10164" x="4284663" y="1857375"/>
          <p14:tracePt t="10170" x="4278313" y="1857375"/>
          <p14:tracePt t="10177" x="4264025" y="1871663"/>
          <p14:tracePt t="10185" x="4264025" y="1878013"/>
          <p14:tracePt t="10193" x="4257675" y="1878013"/>
          <p14:tracePt t="10199" x="4251325" y="1878013"/>
          <p14:tracePt t="10207" x="4251325" y="1884363"/>
          <p14:tracePt t="10212" x="4237038" y="1884363"/>
          <p14:tracePt t="10258" x="4244975" y="1884363"/>
          <p14:tracePt t="10269" x="4251325" y="1884363"/>
          <p14:tracePt t="10277" x="4257675" y="1878013"/>
          <p14:tracePt t="10283" x="4278313" y="1878013"/>
          <p14:tracePt t="10290" x="4318000" y="1865313"/>
          <p14:tracePt t="10297" x="4386263" y="1865313"/>
          <p14:tracePt t="10303" x="4481513" y="1871663"/>
          <p14:tracePt t="10310" x="4616450" y="1892300"/>
          <p14:tracePt t="10318" x="4751388" y="1892300"/>
          <p14:tracePt t="10327" x="4872038" y="1905000"/>
          <p14:tracePt t="10333" x="4967288" y="1919288"/>
          <p14:tracePt t="10339" x="5035550" y="1939925"/>
          <p14:tracePt t="10345" x="5089525" y="1952625"/>
          <p14:tracePt t="10353" x="5129213" y="1958975"/>
          <p14:tracePt t="10360" x="5164138" y="1958975"/>
          <p14:tracePt t="10367" x="5183188" y="1973263"/>
          <p14:tracePt t="10374" x="5197475" y="1973263"/>
          <p14:tracePt t="10381" x="5203825" y="1973263"/>
          <p14:tracePt t="10388" x="5218113" y="1985963"/>
          <p14:tracePt t="10394" x="5224463" y="1993900"/>
          <p14:tracePt t="10403" x="5237163" y="2000250"/>
          <p14:tracePt t="10409" x="5245100" y="2000250"/>
          <p14:tracePt t="10416" x="5245100" y="2012950"/>
          <p14:tracePt t="10424" x="5251450" y="2033588"/>
          <p14:tracePt t="10429" x="5251450" y="2039938"/>
          <p14:tracePt t="10438" x="5251450" y="2054225"/>
          <p14:tracePt t="10444" x="5251450" y="2074863"/>
          <p14:tracePt t="10452" x="5251450" y="2093913"/>
          <p14:tracePt t="10460" x="5245100" y="2108200"/>
          <p14:tracePt t="10466" x="5245100" y="2128838"/>
          <p14:tracePt t="10473" x="5218113" y="2162175"/>
          <p14:tracePt t="10478" x="5170488" y="2236788"/>
          <p14:tracePt t="10486" x="5122863" y="2317750"/>
          <p14:tracePt t="10493" x="5075238" y="2411413"/>
          <p14:tracePt t="10500" x="5027613" y="2513013"/>
          <p14:tracePt t="10508" x="4981575" y="2593975"/>
          <p14:tracePt t="10514" x="4946650" y="2668588"/>
          <p14:tracePt t="10522" x="4919663" y="2722563"/>
          <p14:tracePt t="10527" x="4892675" y="2784475"/>
          <p14:tracePt t="10535" x="4879975" y="2817813"/>
          <p14:tracePt t="10543" x="4865688" y="2857500"/>
          <p14:tracePt t="10549" x="4852988" y="2878138"/>
          <p14:tracePt t="10556" x="4845050" y="2898775"/>
          <p14:tracePt t="10562" x="4832350" y="2911475"/>
          <p14:tracePt t="10570" x="4832350" y="2919413"/>
          <p14:tracePt t="10576" x="4832350" y="2932113"/>
          <p14:tracePt t="10585" x="4826000" y="2938463"/>
          <p14:tracePt t="10592" x="4826000" y="2952750"/>
          <p14:tracePt t="10628" x="4826000" y="2946400"/>
          <p14:tracePt t="10634" x="4838700" y="2946400"/>
          <p14:tracePt t="10641" x="4845050" y="2938463"/>
          <p14:tracePt t="10648" x="4859338" y="2925763"/>
          <p14:tracePt t="10658" x="4879975" y="2919413"/>
          <p14:tracePt t="10660" x="4886325" y="2905125"/>
          <p14:tracePt t="10669" x="4919663" y="2884488"/>
          <p14:tracePt t="10677" x="4940300" y="2871788"/>
          <p14:tracePt t="10683" x="4981575" y="2851150"/>
          <p14:tracePt t="10690" x="5000625" y="2838450"/>
          <p14:tracePt t="10697" x="5041900" y="2811463"/>
          <p14:tracePt t="10704" x="5062538" y="2797175"/>
          <p14:tracePt t="10710" x="5089525" y="2790825"/>
          <p14:tracePt t="10718" x="5108575" y="2776538"/>
          <p14:tracePt t="10724" x="5135563" y="2763838"/>
          <p14:tracePt t="10732" x="5143500" y="2763838"/>
          <p14:tracePt t="10739" x="5164138" y="2757488"/>
          <p14:tracePt t="10745" x="5176838" y="2757488"/>
          <p14:tracePt t="10753" x="5183188" y="2743200"/>
          <p14:tracePt t="10760" x="5197475" y="2743200"/>
          <p14:tracePt t="10775" x="5203825" y="2743200"/>
          <p14:tracePt t="10787" x="5203825" y="2749550"/>
          <p14:tracePt t="10802" x="5203825" y="2757488"/>
          <p14:tracePt t="10828" x="5183188" y="2770188"/>
          <p14:tracePt t="10830" x="5170488" y="2770188"/>
          <p14:tracePt t="10837" x="5164138" y="2776538"/>
          <p14:tracePt t="10844" x="5149850" y="2776538"/>
          <p14:tracePt t="10852" x="5129213" y="2790825"/>
          <p14:tracePt t="10860" x="5122863" y="2790825"/>
          <p14:tracePt t="10865" x="5108575" y="2790825"/>
          <p14:tracePt t="10872" x="5102225" y="2790825"/>
          <p14:tracePt t="10878" x="5095875" y="2784475"/>
          <p14:tracePt t="10885" x="5081588" y="2784475"/>
          <p14:tracePt t="10893" x="5075238" y="2776538"/>
          <p14:tracePt t="10900" x="5062538" y="2763838"/>
          <p14:tracePt t="10908" x="5054600" y="2757488"/>
          <p14:tracePt t="10915" x="5054600" y="2743200"/>
          <p14:tracePt t="10921" x="5041900" y="2722563"/>
          <p14:tracePt t="10927" x="5041900" y="2701925"/>
          <p14:tracePt t="10935" x="5041900" y="2668588"/>
          <p14:tracePt t="10943" x="5041900" y="2601913"/>
          <p14:tracePt t="10949" x="5041900" y="2465388"/>
          <p14:tracePt t="10956" x="5054600" y="2263775"/>
          <p14:tracePt t="10963" x="5075238" y="2081213"/>
          <p14:tracePt t="10970" x="5089525" y="1898650"/>
          <p14:tracePt t="10977" x="5129213" y="1757363"/>
          <p14:tracePt t="10987" x="5143500" y="1662113"/>
          <p14:tracePt t="10993" x="5156200" y="1566863"/>
          <p14:tracePt t="10999" x="5170488" y="1493838"/>
          <p14:tracePt t="11005" x="5183188" y="1446213"/>
          <p14:tracePt t="11012" x="5183188" y="1392238"/>
          <p14:tracePt t="11020" x="5197475" y="1338263"/>
          <p14:tracePt t="11027" x="5197475" y="1317625"/>
          <p14:tracePt t="11033" x="5210175" y="1284288"/>
          <p14:tracePt t="11040" x="5210175" y="1270000"/>
          <p14:tracePt t="11046" x="5210175" y="1249363"/>
          <p14:tracePt t="11054" x="5210175" y="1243013"/>
          <p14:tracePt t="11060" x="5210175" y="1236663"/>
          <p14:tracePt t="11069" x="5210175" y="1222375"/>
          <p14:tracePt t="11082" x="5210175" y="1216025"/>
          <p14:tracePt t="11090" x="5210175" y="1203325"/>
          <p14:tracePt t="11096" x="5210175" y="1195388"/>
          <p14:tracePt t="11118" x="5210175" y="1182688"/>
          <p14:tracePt t="11160" x="5210175" y="1189038"/>
          <p14:tracePt t="11181" x="5210175" y="1195388"/>
          <p14:tracePt t="11187" x="5210175" y="1209675"/>
          <p14:tracePt t="11194" x="5210175" y="1216025"/>
          <p14:tracePt t="11201" x="5210175" y="1236663"/>
          <p14:tracePt t="11210" x="5210175" y="1249363"/>
          <p14:tracePt t="11216" x="5210175" y="1257300"/>
          <p14:tracePt t="11223" x="5210175" y="1276350"/>
          <p14:tracePt t="11230" x="5210175" y="1296988"/>
          <p14:tracePt t="11236" x="5210175" y="1317625"/>
          <p14:tracePt t="11244" x="5197475" y="1344613"/>
          <p14:tracePt t="11250" x="5197475" y="1365250"/>
          <p14:tracePt t="11260" x="5183188" y="1398588"/>
          <p14:tracePt t="11264" x="5183188" y="1425575"/>
          <p14:tracePt t="11271" x="5183188" y="1446213"/>
          <p14:tracePt t="11279" x="5170488" y="1479550"/>
          <p14:tracePt t="11286" x="5156200" y="1533525"/>
          <p14:tracePt t="11294" x="5149850" y="1587500"/>
          <p14:tracePt t="11300" x="5129213" y="1662113"/>
          <p14:tracePt t="11307" x="5116513" y="1730375"/>
          <p14:tracePt t="11314" x="5102225" y="1824038"/>
          <p14:tracePt t="11320" x="5102225" y="1898650"/>
          <p14:tracePt t="11327" x="5089525" y="1993900"/>
          <p14:tracePt t="11335" x="5089525" y="2081213"/>
          <p14:tracePt t="11343" x="5068888" y="2155825"/>
          <p14:tracePt t="11349" x="5068888" y="2209800"/>
          <p14:tracePt t="11355" x="5054600" y="2257425"/>
          <p14:tracePt t="11363" x="5054600" y="2297113"/>
          <p14:tracePt t="11370" x="5048250" y="2344738"/>
          <p14:tracePt t="11377" x="5048250" y="2398713"/>
          <p14:tracePt t="11384" x="5035550" y="2452688"/>
          <p14:tracePt t="11391" x="5035550" y="2500313"/>
          <p14:tracePt t="11398" x="5035550" y="2587625"/>
          <p14:tracePt t="11405" x="5014913" y="2682875"/>
          <p14:tracePt t="11411" x="5014913" y="2770188"/>
          <p14:tracePt t="11420" x="5014913" y="2905125"/>
          <p14:tracePt t="11427" x="5000625" y="3000375"/>
          <p14:tracePt t="11433" x="5000625" y="3135313"/>
          <p14:tracePt t="11441" x="4981575" y="3255963"/>
          <p14:tracePt t="11447" x="4967288" y="3392488"/>
          <p14:tracePt t="11454" x="4946650" y="3527425"/>
          <p14:tracePt t="11460" x="4946650" y="3662363"/>
          <p14:tracePt t="11468" x="4919663" y="3763963"/>
          <p14:tracePt t="11477" x="4899025" y="3857625"/>
          <p14:tracePt t="11482" x="4886325" y="3932238"/>
          <p14:tracePt t="11489" x="4872038" y="4006850"/>
          <p14:tracePt t="11496" x="4859338" y="4054475"/>
          <p14:tracePt t="11504" x="4859338" y="4129088"/>
          <p14:tracePt t="11511" x="4845050" y="4195763"/>
          <p14:tracePt t="11517" x="4832350" y="4270375"/>
          <p14:tracePt t="11524" x="4811713" y="4364038"/>
          <p14:tracePt t="11531" x="4799013" y="4459288"/>
          <p14:tracePt t="11539" x="4784725" y="4554538"/>
          <p14:tracePt t="11545" x="4764088" y="4648200"/>
          <p14:tracePt t="11553" x="4764088" y="4722813"/>
          <p14:tracePt t="11561" x="4751388" y="4770438"/>
          <p14:tracePt t="11566" x="4751388" y="4810125"/>
          <p14:tracePt t="11573" x="4745038" y="4845050"/>
          <p14:tracePt t="11581" x="4745038" y="4864100"/>
          <p14:tracePt t="11587" x="4745038" y="4891088"/>
          <p14:tracePt t="11594" x="4730750" y="4899025"/>
          <p14:tracePt t="11601" x="4730750" y="4911725"/>
          <p14:tracePt t="11610" x="4724400" y="4918075"/>
          <p14:tracePt t="11615" x="4724400" y="4926013"/>
          <p14:tracePt t="11622" x="4710113" y="4926013"/>
          <p14:tracePt t="11637" x="4703763" y="4926013"/>
          <p14:tracePt t="11679" x="4703763" y="4918075"/>
          <p14:tracePt t="11687" x="4703763" y="4905375"/>
          <p14:tracePt t="11693" x="4703763" y="4884738"/>
          <p14:tracePt t="11701" x="4703763" y="4851400"/>
          <p14:tracePt t="11708" x="4703763" y="4810125"/>
          <p14:tracePt t="11713" x="4703763" y="4729163"/>
          <p14:tracePt t="11720" x="4718050" y="4527550"/>
          <p14:tracePt t="11727" x="4757738" y="4202113"/>
          <p14:tracePt t="11735" x="4811713" y="3683000"/>
          <p14:tracePt t="11744" x="4838700" y="3255963"/>
          <p14:tracePt t="11749" x="4859338" y="2965450"/>
          <p14:tracePt t="11756" x="4879975" y="2716213"/>
          <p14:tracePt t="11762" x="4892675" y="2473325"/>
          <p14:tracePt t="11770" x="4913313" y="2222500"/>
          <p14:tracePt t="11777" x="4933950" y="1979613"/>
          <p14:tracePt t="11784" x="4954588" y="1776413"/>
          <p14:tracePt t="11793" x="4987925" y="1593850"/>
          <p14:tracePt t="11798" x="5008563" y="1392238"/>
          <p14:tracePt t="11805" x="5041900" y="1162050"/>
          <p14:tracePt t="11811" x="5081588" y="958850"/>
          <p14:tracePt t="11819" x="5102225" y="757238"/>
          <p14:tracePt t="11829" x="5135563" y="635000"/>
          <p14:tracePt t="11833" x="5149850" y="520700"/>
          <p14:tracePt t="11840" x="5170488" y="425450"/>
          <p14:tracePt t="11847" x="5183188" y="350838"/>
          <p14:tracePt t="11854" x="5197475" y="257175"/>
          <p14:tracePt t="11860" x="5197475" y="161925"/>
          <p14:tracePt t="11868" x="5197475" y="53975"/>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2" name="Freeform: Shape 11">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Oval 12">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Freeform: Shape 1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17" name="Rectangle 1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6DCBC3-B40C-ECA1-B7CA-5723AC2572F3}"/>
              </a:ext>
            </a:extLst>
          </p:cNvPr>
          <p:cNvSpPr>
            <a:spLocks noGrp="1"/>
          </p:cNvSpPr>
          <p:nvPr>
            <p:ph type="ctrTitle"/>
          </p:nvPr>
        </p:nvSpPr>
        <p:spPr>
          <a:xfrm>
            <a:off x="550864" y="549276"/>
            <a:ext cx="5731695" cy="755913"/>
          </a:xfrm>
        </p:spPr>
        <p:txBody>
          <a:bodyPr vert="horz" wrap="square" lIns="0" tIns="0" rIns="0" bIns="0" rtlCol="0" anchor="b" anchorCtr="0">
            <a:normAutofit/>
          </a:bodyPr>
          <a:lstStyle/>
          <a:p>
            <a:r>
              <a:rPr lang="en-US" sz="4800" kern="1200" dirty="0">
                <a:solidFill>
                  <a:schemeClr val="tx1"/>
                </a:solidFill>
                <a:latin typeface="+mj-lt"/>
                <a:ea typeface="+mj-ea"/>
                <a:cs typeface="+mj-cs"/>
              </a:rPr>
              <a:t>Proposed Models</a:t>
            </a:r>
          </a:p>
        </p:txBody>
      </p:sp>
      <p:sp>
        <p:nvSpPr>
          <p:cNvPr id="3" name="Subtitle 2">
            <a:extLst>
              <a:ext uri="{FF2B5EF4-FFF2-40B4-BE49-F238E27FC236}">
                <a16:creationId xmlns:a16="http://schemas.microsoft.com/office/drawing/2014/main" id="{C25789C9-0424-8146-3E39-4F4FF1FE6BA4}"/>
              </a:ext>
            </a:extLst>
          </p:cNvPr>
          <p:cNvSpPr>
            <a:spLocks noGrp="1"/>
          </p:cNvSpPr>
          <p:nvPr>
            <p:ph type="subTitle" idx="1"/>
          </p:nvPr>
        </p:nvSpPr>
        <p:spPr>
          <a:xfrm>
            <a:off x="550862" y="1597843"/>
            <a:ext cx="6816185" cy="4541166"/>
          </a:xfrm>
        </p:spPr>
        <p:txBody>
          <a:bodyPr vert="horz" wrap="square" lIns="0" tIns="0" rIns="0" bIns="0" rtlCol="0" anchor="t">
            <a:noAutofit/>
          </a:bodyPr>
          <a:lstStyle/>
          <a:p>
            <a:pPr marL="342900" indent="-228600">
              <a:buFont typeface="Arial" panose="020B0604020202020204" pitchFamily="34" charset="0"/>
              <a:buChar char="•"/>
            </a:pPr>
            <a:r>
              <a:rPr lang="en-US" sz="2000" b="1" dirty="0">
                <a:solidFill>
                  <a:schemeClr val="tx1">
                    <a:alpha val="60000"/>
                  </a:schemeClr>
                </a:solidFill>
              </a:rPr>
              <a:t>We are using multiple CNN architectures which will be commonly used for image classification tasks in computer vision.</a:t>
            </a:r>
          </a:p>
          <a:p>
            <a:pPr marL="342900" indent="-228600">
              <a:buFont typeface="Arial" panose="020B0604020202020204" pitchFamily="34" charset="0"/>
              <a:buChar char="•"/>
            </a:pPr>
            <a:r>
              <a:rPr lang="en-US" sz="2000" b="1" dirty="0">
                <a:solidFill>
                  <a:schemeClr val="tx1">
                    <a:alpha val="60000"/>
                  </a:schemeClr>
                </a:solidFill>
              </a:rPr>
              <a:t>These are the architectures we have used:</a:t>
            </a:r>
          </a:p>
          <a:p>
            <a:pPr marL="571500" indent="-342900">
              <a:buFont typeface="+mj-lt"/>
              <a:buAutoNum type="arabicPeriod"/>
            </a:pPr>
            <a:r>
              <a:rPr lang="en-US" sz="2000" b="1" dirty="0">
                <a:solidFill>
                  <a:schemeClr val="tx1">
                    <a:alpha val="60000"/>
                  </a:schemeClr>
                </a:solidFill>
              </a:rPr>
              <a:t>Resnet50</a:t>
            </a:r>
          </a:p>
          <a:p>
            <a:pPr marL="571500" indent="-342900">
              <a:buFont typeface="+mj-lt"/>
              <a:buAutoNum type="arabicPeriod"/>
            </a:pPr>
            <a:r>
              <a:rPr lang="en-US" sz="2000" b="1" dirty="0">
                <a:solidFill>
                  <a:schemeClr val="tx1">
                    <a:alpha val="60000"/>
                  </a:schemeClr>
                </a:solidFill>
              </a:rPr>
              <a:t>InceptionV3</a:t>
            </a:r>
          </a:p>
          <a:p>
            <a:pPr marL="571500" indent="-342900">
              <a:buFont typeface="+mj-lt"/>
              <a:buAutoNum type="arabicPeriod"/>
            </a:pPr>
            <a:r>
              <a:rPr lang="en-US" sz="2000" b="1" dirty="0" err="1">
                <a:solidFill>
                  <a:schemeClr val="tx1">
                    <a:alpha val="60000"/>
                  </a:schemeClr>
                </a:solidFill>
              </a:rPr>
              <a:t>EfficientNet</a:t>
            </a:r>
            <a:endParaRPr lang="en-US" sz="2000" b="1" dirty="0">
              <a:solidFill>
                <a:schemeClr val="tx1">
                  <a:alpha val="60000"/>
                </a:schemeClr>
              </a:solidFill>
            </a:endParaRPr>
          </a:p>
          <a:p>
            <a:pPr marL="571500" indent="-342900">
              <a:buFont typeface="+mj-lt"/>
              <a:buAutoNum type="arabicPeriod"/>
            </a:pPr>
            <a:r>
              <a:rPr lang="en-US" sz="2000" b="1" dirty="0">
                <a:solidFill>
                  <a:schemeClr val="tx1">
                    <a:alpha val="60000"/>
                  </a:schemeClr>
                </a:solidFill>
              </a:rPr>
              <a:t>VGG16</a:t>
            </a:r>
          </a:p>
          <a:p>
            <a:pPr marL="571500" indent="-342900">
              <a:buFont typeface="+mj-lt"/>
              <a:buAutoNum type="arabicPeriod"/>
            </a:pPr>
            <a:r>
              <a:rPr lang="en-US" sz="1800" b="1" dirty="0" err="1">
                <a:solidFill>
                  <a:schemeClr val="tx1">
                    <a:alpha val="60000"/>
                  </a:schemeClr>
                </a:solidFill>
              </a:rPr>
              <a:t>MyCNN</a:t>
            </a:r>
            <a:r>
              <a:rPr lang="en-US" sz="1800" b="1" dirty="0">
                <a:solidFill>
                  <a:schemeClr val="tx1">
                    <a:alpha val="60000"/>
                  </a:schemeClr>
                </a:solidFill>
              </a:rPr>
              <a:t> (our own CNN built using </a:t>
            </a:r>
            <a:r>
              <a:rPr lang="en-US" sz="1800" b="1" dirty="0" err="1">
                <a:solidFill>
                  <a:schemeClr val="tx1">
                    <a:alpha val="60000"/>
                  </a:schemeClr>
                </a:solidFill>
              </a:rPr>
              <a:t>Pytorch</a:t>
            </a:r>
            <a:r>
              <a:rPr lang="en-US" sz="1800" b="1" dirty="0">
                <a:solidFill>
                  <a:schemeClr val="tx1">
                    <a:alpha val="60000"/>
                  </a:schemeClr>
                </a:solidFill>
              </a:rPr>
              <a:t>)</a:t>
            </a:r>
          </a:p>
          <a:p>
            <a:pPr marL="457200" indent="-228600">
              <a:buFont typeface="Arial" panose="020B0604020202020204" pitchFamily="34" charset="0"/>
              <a:buChar char="•"/>
            </a:pPr>
            <a:endParaRPr lang="en-US" sz="1400" b="1" dirty="0">
              <a:solidFill>
                <a:schemeClr val="tx1">
                  <a:alpha val="60000"/>
                </a:schemeClr>
              </a:solidFill>
            </a:endParaRPr>
          </a:p>
        </p:txBody>
      </p:sp>
      <p:pic>
        <p:nvPicPr>
          <p:cNvPr id="6" name="Picture 5" descr="A dog sitting in a grassy area">
            <a:extLst>
              <a:ext uri="{FF2B5EF4-FFF2-40B4-BE49-F238E27FC236}">
                <a16:creationId xmlns:a16="http://schemas.microsoft.com/office/drawing/2014/main" id="{56396BA5-418B-F98C-3E78-9EAD0970E937}"/>
              </a:ext>
            </a:extLst>
          </p:cNvPr>
          <p:cNvPicPr>
            <a:picLocks noChangeAspect="1"/>
          </p:cNvPicPr>
          <p:nvPr/>
        </p:nvPicPr>
        <p:blipFill rotWithShape="1">
          <a:blip r:embed="rId4">
            <a:extLst>
              <a:ext uri="{28A0092B-C50C-407E-A947-70E740481C1C}">
                <a14:useLocalDpi xmlns:a14="http://schemas.microsoft.com/office/drawing/2010/main" val="0"/>
              </a:ext>
            </a:extLst>
          </a:blip>
          <a:srcRect l="15606" r="9395"/>
          <a:stretch/>
        </p:blipFill>
        <p:spPr>
          <a:xfrm>
            <a:off x="7864573" y="1002859"/>
            <a:ext cx="3874163" cy="3874163"/>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19" name="Group 18">
            <a:extLst>
              <a:ext uri="{FF2B5EF4-FFF2-40B4-BE49-F238E27FC236}">
                <a16:creationId xmlns:a16="http://schemas.microsoft.com/office/drawing/2014/main" id="{183B29DA-9BB8-4BA8-B8E1-8C2B544078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22156" y="4143453"/>
            <a:ext cx="734257" cy="760506"/>
            <a:chOff x="5243759" y="1363788"/>
            <a:chExt cx="734257" cy="760506"/>
          </a:xfrm>
        </p:grpSpPr>
        <p:sp>
          <p:nvSpPr>
            <p:cNvPr id="20" name="Freeform 5">
              <a:extLst>
                <a:ext uri="{FF2B5EF4-FFF2-40B4-BE49-F238E27FC236}">
                  <a16:creationId xmlns:a16="http://schemas.microsoft.com/office/drawing/2014/main" id="{D02496F8-166D-469A-8040-08608013B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Freeform 6">
              <a:extLst>
                <a:ext uri="{FF2B5EF4-FFF2-40B4-BE49-F238E27FC236}">
                  <a16:creationId xmlns:a16="http://schemas.microsoft.com/office/drawing/2014/main" id="{23E648A7-A02A-4DC7-9FEC-489F1BA6F7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Freeform 8">
              <a:extLst>
                <a:ext uri="{FF2B5EF4-FFF2-40B4-BE49-F238E27FC236}">
                  <a16:creationId xmlns:a16="http://schemas.microsoft.com/office/drawing/2014/main" id="{4EF573B1-38BC-4C7B-894C-BE3864A04AD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4" name="Oval 23">
            <a:extLst>
              <a:ext uri="{FF2B5EF4-FFF2-40B4-BE49-F238E27FC236}">
                <a16:creationId xmlns:a16="http://schemas.microsoft.com/office/drawing/2014/main" id="{647A77D8-817B-4A9F-86AA-FE781E813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Audio 9">
            <a:hlinkClick r:id="" action="ppaction://media"/>
            <a:extLst>
              <a:ext uri="{FF2B5EF4-FFF2-40B4-BE49-F238E27FC236}">
                <a16:creationId xmlns:a16="http://schemas.microsoft.com/office/drawing/2014/main" id="{5641216E-F2B4-F9BD-079E-8AAE4D5F0EF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95494837"/>
      </p:ext>
    </p:extLst>
  </p:cSld>
  <p:clrMapOvr>
    <a:masterClrMapping/>
  </p:clrMapOvr>
  <mc:AlternateContent xmlns:mc="http://schemas.openxmlformats.org/markup-compatibility/2006" xmlns:p14="http://schemas.microsoft.com/office/powerpoint/2010/main">
    <mc:Choice Requires="p14">
      <p:transition spd="slow" p14:dur="2000" advTm="20082"/>
    </mc:Choice>
    <mc:Fallback xmlns="">
      <p:transition spd="slow" advTm="200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656" x="2541588" y="398463"/>
          <p14:tracePt t="658" x="2520950" y="493713"/>
          <p14:tracePt t="664" x="2493963" y="595313"/>
          <p14:tracePt t="670" x="2473325" y="668338"/>
          <p14:tracePt t="678" x="2446338" y="742950"/>
          <p14:tracePt t="685" x="2433638" y="796925"/>
          <p14:tracePt t="692" x="2419350" y="844550"/>
          <p14:tracePt t="700" x="2419350" y="898525"/>
          <p14:tracePt t="707" x="2406650" y="946150"/>
          <p14:tracePt t="713" x="2392363" y="985838"/>
          <p14:tracePt t="720" x="2379663" y="1020763"/>
          <p14:tracePt t="726" x="2371725" y="1074738"/>
          <p14:tracePt t="734" x="2359025" y="1114425"/>
          <p14:tracePt t="742" x="2344738" y="1149350"/>
          <p14:tracePt t="748" x="2344738" y="1168400"/>
          <p14:tracePt t="756" x="2344738" y="1209675"/>
          <p14:tracePt t="762" x="2332038" y="1230313"/>
          <p14:tracePt t="769" x="2332038" y="1249363"/>
          <p14:tracePt t="776" x="2324100" y="1263650"/>
          <p14:tracePt t="784" x="2324100" y="1284288"/>
          <p14:tracePt t="792" x="2311400" y="1290638"/>
          <p14:tracePt t="797" x="2311400" y="1311275"/>
          <p14:tracePt t="805" x="2311400" y="1323975"/>
          <p14:tracePt t="810" x="2311400" y="1330325"/>
          <p14:tracePt t="819" x="2305050" y="1338263"/>
          <p14:tracePt t="826" x="2305050" y="1350963"/>
          <p14:tracePt t="833" x="2305050" y="1357313"/>
          <p14:tracePt t="840" x="2290763" y="1371600"/>
          <p14:tracePt t="854" x="2284413" y="1377950"/>
          <p14:tracePt t="860" x="2284413" y="1392238"/>
          <p14:tracePt t="868" x="2284413" y="1398588"/>
          <p14:tracePt t="876" x="2284413" y="1404938"/>
          <p14:tracePt t="882" x="2278063" y="1419225"/>
          <p14:tracePt t="896" x="2263775" y="1425575"/>
          <p14:tracePt t="902" x="2263775" y="1439863"/>
          <p14:tracePt t="910" x="2263775" y="1446213"/>
          <p14:tracePt t="917" x="2257425" y="1452563"/>
          <p14:tracePt t="926" x="2243138" y="1452563"/>
          <p14:tracePt t="931" x="2236788" y="1466850"/>
          <p14:tracePt t="938" x="2230438" y="1466850"/>
          <p14:tracePt t="944" x="2216150" y="1473200"/>
          <p14:tracePt t="952" x="2209800" y="1473200"/>
          <p14:tracePt t="960" x="2189163" y="1473200"/>
          <p14:tracePt t="966" x="2176463" y="1485900"/>
          <p14:tracePt t="973" x="2155825" y="1485900"/>
          <p14:tracePt t="979" x="2135188" y="1493838"/>
          <p14:tracePt t="988" x="2122488" y="1493838"/>
          <p14:tracePt t="994" x="2101850" y="1506538"/>
          <p14:tracePt t="1000" x="2081213" y="1506538"/>
          <p14:tracePt t="1009" x="2060575" y="1506538"/>
          <p14:tracePt t="1015" x="2047875" y="1506538"/>
          <p14:tracePt t="1023" x="2027238" y="1506538"/>
          <p14:tracePt t="1029" x="2006600" y="1506538"/>
          <p14:tracePt t="1036" x="2000250" y="1506538"/>
          <p14:tracePt t="1043" x="1979613" y="1506538"/>
          <p14:tracePt t="1049" x="1966913" y="1506538"/>
          <p14:tracePt t="1059" x="1946275" y="1506538"/>
          <p14:tracePt t="1064" x="1939925" y="1506538"/>
          <p14:tracePt t="1071" x="1925638" y="1506538"/>
          <p14:tracePt t="1077" x="1919288" y="1506538"/>
          <p14:tracePt t="1086" x="1898650" y="1506538"/>
          <p14:tracePt t="1093" x="1892300" y="1506538"/>
          <p14:tracePt t="1099" x="1879600" y="1506538"/>
          <p14:tracePt t="1105" x="1858963" y="1493838"/>
          <p14:tracePt t="1113" x="1851025" y="1485900"/>
          <p14:tracePt t="1120" x="1838325" y="1485900"/>
          <p14:tracePt t="1126" x="1817688" y="1473200"/>
          <p14:tracePt t="1133" x="1811338" y="1466850"/>
          <p14:tracePt t="1142" x="1797050" y="1446213"/>
          <p14:tracePt t="1148" x="1778000" y="1431925"/>
          <p14:tracePt t="1155" x="1763713" y="1419225"/>
          <p14:tracePt t="1162" x="1757363" y="1412875"/>
          <p14:tracePt t="1169" x="1743075" y="1404938"/>
          <p14:tracePt t="1176" x="1736725" y="1404938"/>
          <p14:tracePt t="1183" x="1730375" y="1392238"/>
          <p14:tracePt t="1191" x="1730375" y="1385888"/>
          <p14:tracePt t="1197" x="1716088" y="1385888"/>
          <p14:tracePt t="1204" x="1716088" y="1371600"/>
          <p14:tracePt t="1298" x="1716088" y="1377950"/>
          <p14:tracePt t="1332" x="1716088" y="1385888"/>
          <p14:tracePt t="1359" x="1724025" y="1385888"/>
          <p14:tracePt t="1395" x="1730375" y="1385888"/>
          <p14:tracePt t="1424" x="1736725" y="1385888"/>
          <p14:tracePt t="1556" x="1736725" y="1371600"/>
          <p14:tracePt t="1592" x="1751013" y="1371600"/>
          <p14:tracePt t="16465" x="1730375" y="1425575"/>
          <p14:tracePt t="16471" x="1716088" y="1479550"/>
          <p14:tracePt t="16477" x="1689100" y="1520825"/>
          <p14:tracePt t="16485" x="1682750" y="1539875"/>
          <p14:tracePt t="16492" x="1670050" y="1566863"/>
          <p14:tracePt t="16498" x="1662113" y="1574800"/>
          <p14:tracePt t="16505" x="1649413" y="1593850"/>
          <p14:tracePt t="16512" x="1643063" y="1608138"/>
          <p14:tracePt t="16520" x="1643063" y="1614488"/>
          <p14:tracePt t="16525" x="1643063" y="1620838"/>
          <p14:tracePt t="16533" x="1628775" y="1620838"/>
          <p14:tracePt t="16540" x="1622425" y="1635125"/>
          <p14:tracePt t="16547" x="1608138" y="1641475"/>
          <p14:tracePt t="16554" x="1601788" y="1641475"/>
          <p14:tracePt t="16561" x="1601788" y="1655763"/>
          <p14:tracePt t="16568" x="1595438" y="1655763"/>
          <p14:tracePt t="16576" x="1581150" y="1655763"/>
          <p14:tracePt t="16582" x="1560513" y="1662113"/>
          <p14:tracePt t="16590" x="1541463" y="1676400"/>
          <p14:tracePt t="16596" x="1514475" y="1689100"/>
          <p14:tracePt t="16604" x="1479550" y="1703388"/>
          <p14:tracePt t="16610" x="1439863" y="1709738"/>
          <p14:tracePt t="16618" x="1385888" y="1736725"/>
          <p14:tracePt t="16626" x="1350963" y="1749425"/>
          <p14:tracePt t="16632" x="1311275" y="1763713"/>
          <p14:tracePt t="16639" x="1257300" y="1790700"/>
          <p14:tracePt t="16645" x="1236663" y="1790700"/>
          <p14:tracePt t="16653" x="1203325" y="1803400"/>
          <p14:tracePt t="16659" x="1176338" y="1817688"/>
          <p14:tracePt t="16667" x="1155700" y="1824038"/>
          <p14:tracePt t="16676" x="1128713" y="1838325"/>
          <p14:tracePt t="16680" x="1108075" y="1851025"/>
          <p14:tracePt t="16688" x="1081088" y="1857375"/>
          <p14:tracePt t="16695" x="1060450" y="1871663"/>
          <p14:tracePt t="16701" x="1041400" y="1884363"/>
          <p14:tracePt t="16710" x="1000125" y="1911350"/>
          <p14:tracePt t="16716" x="973138" y="1931988"/>
          <p14:tracePt t="16723" x="952500" y="1958975"/>
          <p14:tracePt t="16729" x="931863" y="1966913"/>
          <p14:tracePt t="16737" x="904875" y="1993900"/>
          <p14:tracePt t="16744" x="877888" y="2033588"/>
          <p14:tracePt t="16750" x="858838" y="2054225"/>
          <p14:tracePt t="16759" x="831850" y="2081213"/>
          <p14:tracePt t="16765" x="790575" y="2114550"/>
          <p14:tracePt t="16772" x="769938" y="2155825"/>
          <p14:tracePt t="16779" x="723900" y="2209800"/>
          <p14:tracePt t="16786" x="682625" y="2270125"/>
          <p14:tracePt t="16795" x="635000" y="2351088"/>
          <p14:tracePt t="16800" x="587375" y="2425700"/>
          <p14:tracePt t="16809" x="541338" y="2527300"/>
          <p14:tracePt t="16814" x="487363" y="2628900"/>
          <p14:tracePt t="16821" x="431800" y="2749550"/>
          <p14:tracePt t="16828" x="385763" y="2865438"/>
          <p14:tracePt t="16836" x="331788" y="2965450"/>
          <p14:tracePt t="16843" x="304800" y="3048000"/>
          <p14:tracePt t="16850" x="269875" y="3121025"/>
          <p14:tracePt t="16856" x="257175" y="3195638"/>
          <p14:tracePt t="16867" x="230188" y="3249613"/>
          <p14:tracePt t="16870" x="215900" y="3303588"/>
          <p14:tracePt t="16876" x="203200" y="3338513"/>
          <p14:tracePt t="16885" x="188913" y="3392488"/>
          <p14:tracePt t="16892" x="188913" y="3425825"/>
          <p14:tracePt t="16898" x="182563" y="3479800"/>
          <p14:tracePt t="16905" x="168275" y="3533775"/>
          <p14:tracePt t="16913" x="155575" y="3581400"/>
          <p14:tracePt t="16920" x="155575" y="3656013"/>
          <p14:tracePt t="16926" x="141288" y="3722688"/>
          <p14:tracePt t="16934" x="141288" y="3776663"/>
          <p14:tracePt t="16942" x="128588" y="3830638"/>
          <p14:tracePt t="16948" x="128588" y="3878263"/>
          <p14:tracePt t="16955" x="128588" y="3911600"/>
          <p14:tracePt t="16961" x="128588" y="3965575"/>
          <p14:tracePt t="16968" x="128588" y="4000500"/>
          <p14:tracePt t="16975" x="128588" y="4040188"/>
          <p14:tracePt t="16983" x="128588" y="4073525"/>
          <p14:tracePt t="16990" x="128588" y="4108450"/>
          <p14:tracePt t="16996" x="128588" y="4162425"/>
          <p14:tracePt t="17004" x="134938" y="4210050"/>
          <p14:tracePt t="17010" x="134938" y="4283075"/>
          <p14:tracePt t="17018" x="149225" y="4357688"/>
          <p14:tracePt t="17026" x="149225" y="4405313"/>
          <p14:tracePt t="17032" x="149225" y="4473575"/>
          <p14:tracePt t="17040" x="161925" y="4527550"/>
          <p14:tracePt t="17045" x="176213" y="4573588"/>
          <p14:tracePt t="17054" x="182563" y="4614863"/>
          <p14:tracePt t="17060" x="195263" y="4668838"/>
          <p14:tracePt t="17067" x="209550" y="4702175"/>
          <p14:tracePt t="17076" x="222250" y="4722813"/>
          <p14:tracePt t="17081" x="222250" y="4764088"/>
          <p14:tracePt t="17088" x="242888" y="4783138"/>
          <p14:tracePt t="17094" x="257175" y="4824413"/>
          <p14:tracePt t="17103" x="269875" y="4845050"/>
          <p14:tracePt t="17109" x="284163" y="4884738"/>
          <p14:tracePt t="17116" x="304800" y="4905375"/>
          <p14:tracePt t="17123" x="317500" y="4946650"/>
          <p14:tracePt t="17130" x="331788" y="4979988"/>
          <p14:tracePt t="17137" x="358775" y="5006975"/>
          <p14:tracePt t="17143" x="365125" y="5040313"/>
          <p14:tracePt t="17151" x="377825" y="5081588"/>
          <p14:tracePt t="17158" x="392113" y="5100638"/>
          <p14:tracePt t="17164" x="419100" y="5141913"/>
          <p14:tracePt t="17173" x="425450" y="5162550"/>
          <p14:tracePt t="17178" x="452438" y="5202238"/>
          <p14:tracePt t="17186" x="466725" y="5237163"/>
          <p14:tracePt t="17192" x="493713" y="5276850"/>
          <p14:tracePt t="17200" x="514350" y="5318125"/>
          <p14:tracePt t="17209" x="541338" y="5351463"/>
          <p14:tracePt t="17214" x="568325" y="5391150"/>
          <p14:tracePt t="17221" x="587375" y="5411788"/>
          <p14:tracePt t="17227" x="614363" y="5453063"/>
          <p14:tracePt t="17235" x="641350" y="5480050"/>
          <p14:tracePt t="17241" x="661988" y="5513388"/>
          <p14:tracePt t="17248" x="703263" y="5540375"/>
          <p14:tracePt t="17259" x="730250" y="5581650"/>
          <p14:tracePt t="17263" x="742950" y="5600700"/>
          <p14:tracePt t="17270" x="763588" y="5627688"/>
          <p14:tracePt t="17277" x="790575" y="5648325"/>
          <p14:tracePt t="17284" x="796925" y="5668963"/>
          <p14:tracePt t="17292" x="823913" y="5681663"/>
          <p14:tracePt t="17298" x="844550" y="5708650"/>
          <p14:tracePt t="17306" x="871538" y="5716588"/>
          <p14:tracePt t="17312" x="877888" y="5729288"/>
          <p14:tracePt t="17320" x="892175" y="5749925"/>
          <p14:tracePt t="17326" x="898525" y="5756275"/>
          <p14:tracePt t="17334" x="919163" y="5770563"/>
          <p14:tracePt t="17341" x="931863" y="5776913"/>
          <p14:tracePt t="17347" x="931863" y="5791200"/>
          <p14:tracePt t="17355" x="939800" y="5791200"/>
          <p14:tracePt t="17361" x="952500" y="5797550"/>
          <p14:tracePt t="17369" x="960438" y="5810250"/>
          <p14:tracePt t="17375" x="966788" y="5810250"/>
          <p14:tracePt t="17383" x="966788" y="5818188"/>
          <p14:tracePt t="17390" x="979488" y="5818188"/>
          <p14:tracePt t="17397" x="987425" y="5818188"/>
          <p14:tracePt t="17404" x="987425" y="5830888"/>
          <p14:tracePt t="17417" x="1006475" y="5837238"/>
          <p14:tracePt t="17426" x="1020763" y="5845175"/>
          <p14:tracePt t="17432" x="1027113" y="5857875"/>
          <p14:tracePt t="17443" x="1033463" y="5857875"/>
          <p14:tracePt t="17446" x="1033463" y="5864225"/>
          <p14:tracePt t="17453" x="1047750" y="5864225"/>
          <p14:tracePt t="17460" x="1054100" y="5878513"/>
          <p14:tracePt t="17467" x="1068388" y="5878513"/>
          <p14:tracePt t="17476" x="1074738" y="5878513"/>
          <p14:tracePt t="17480" x="1081088" y="5884863"/>
          <p14:tracePt t="17497" x="1095375" y="5891213"/>
          <p14:tracePt t="17502" x="1101725" y="5891213"/>
          <p14:tracePt t="17509" x="1114425" y="5891213"/>
          <p14:tracePt t="17516" x="1122363" y="5905500"/>
          <p14:tracePt t="17523" x="1135063" y="5905500"/>
          <p14:tracePt t="17530" x="1141413" y="5911850"/>
          <p14:tracePt t="17538" x="1149350" y="5911850"/>
          <p14:tracePt t="17544" x="1162050" y="5926138"/>
          <p14:tracePt t="17551" x="1168400" y="5932488"/>
          <p14:tracePt t="17559" x="1189038" y="5945188"/>
          <p14:tracePt t="17566" x="1216025" y="5953125"/>
          <p14:tracePt t="17572" x="1236663" y="5953125"/>
          <p14:tracePt t="17579" x="1257300" y="5965825"/>
          <p14:tracePt t="17586" x="1284288" y="5980113"/>
          <p14:tracePt t="17593" x="1304925" y="5980113"/>
          <p14:tracePt t="17600" x="1323975" y="5980113"/>
          <p14:tracePt t="17607" x="1350963" y="5992813"/>
          <p14:tracePt t="17615" x="1358900" y="5992813"/>
          <p14:tracePt t="17621" x="1371600" y="5999163"/>
          <p14:tracePt t="17628" x="1377950" y="5999163"/>
          <p14:tracePt t="17635" x="1398588" y="5999163"/>
          <p14:tracePt t="17643" x="1419225" y="5999163"/>
          <p14:tracePt t="17650" x="1433513" y="5999163"/>
          <p14:tracePt t="17657" x="1452563" y="5999163"/>
          <p14:tracePt t="17663" x="1473200" y="5999163"/>
          <p14:tracePt t="17671" x="1479550" y="5999163"/>
          <p14:tracePt t="17677" x="1500188" y="5999163"/>
          <p14:tracePt t="17684" x="1520825" y="5999163"/>
          <p14:tracePt t="17693" x="1560513" y="5999163"/>
          <p14:tracePt t="17698" x="1581150" y="6013450"/>
          <p14:tracePt t="17707" x="1622425" y="6013450"/>
          <p14:tracePt t="17712" x="1655763" y="6026150"/>
          <p14:tracePt t="17719" x="1689100" y="6026150"/>
          <p14:tracePt t="17727" x="1743075" y="6026150"/>
          <p14:tracePt t="17733" x="1797050" y="6034088"/>
          <p14:tracePt t="17743" x="1865313" y="6054725"/>
          <p14:tracePt t="17747" x="1939925" y="6067425"/>
          <p14:tracePt t="17755" x="2014538" y="6067425"/>
          <p14:tracePt t="17762" x="2081213" y="6081713"/>
          <p14:tracePt t="17768" x="2155825" y="6094413"/>
          <p14:tracePt t="17776" x="2209800" y="6094413"/>
          <p14:tracePt t="17782" x="2278063" y="6108700"/>
          <p14:tracePt t="17790" x="2352675" y="6121400"/>
          <p14:tracePt t="17796" x="2406650" y="6135688"/>
          <p14:tracePt t="17804" x="2452688" y="6148388"/>
          <p14:tracePt t="17812" x="2506663" y="6162675"/>
          <p14:tracePt t="17818" x="2554288" y="6162675"/>
          <p14:tracePt t="17826" x="2608263" y="6162675"/>
          <p14:tracePt t="17831" x="2643188" y="6175375"/>
          <p14:tracePt t="17839" x="2697163" y="6175375"/>
          <p14:tracePt t="17846" x="2751138" y="6189663"/>
          <p14:tracePt t="17852" x="2797175" y="6189663"/>
          <p14:tracePt t="17859" x="2838450" y="6202363"/>
          <p14:tracePt t="17867" x="2886075" y="6202363"/>
          <p14:tracePt t="17876" x="2925763" y="6216650"/>
          <p14:tracePt t="17881" x="2960688" y="6216650"/>
          <p14:tracePt t="17888" x="2994025" y="6216650"/>
          <p14:tracePt t="17897" x="3048000" y="6216650"/>
          <p14:tracePt t="17902" x="3081338" y="6223000"/>
          <p14:tracePt t="17911" x="3135313" y="6223000"/>
          <p14:tracePt t="17916" x="3170238" y="6235700"/>
          <p14:tracePt t="17923" x="3224213" y="6235700"/>
          <p14:tracePt t="17929" x="3290888" y="6235700"/>
          <p14:tracePt t="17937" x="3338513" y="6249988"/>
          <p14:tracePt t="17943" x="3433763" y="6249988"/>
          <p14:tracePt t="17951" x="3527425" y="6262688"/>
          <p14:tracePt t="17960" x="3616325" y="6262688"/>
          <p14:tracePt t="17965" x="3709988" y="6283325"/>
          <p14:tracePt t="17973" x="3784600" y="6283325"/>
          <p14:tracePt t="17979" x="3852863" y="6283325"/>
          <p14:tracePt t="17987" x="3886200" y="6283325"/>
          <p14:tracePt t="17992" x="3925888" y="6283325"/>
          <p14:tracePt t="18000" x="3946525" y="6283325"/>
          <p14:tracePt t="18009" x="3952875" y="6283325"/>
          <p14:tracePt t="18014" x="3973513" y="6283325"/>
          <p14:tracePt t="18023" x="4000500" y="6283325"/>
          <p14:tracePt t="18027" x="4008438" y="6283325"/>
          <p14:tracePt t="18035" x="4014788" y="6283325"/>
          <p14:tracePt t="18042" x="4041775" y="6283325"/>
          <p14:tracePt t="18050" x="4062413" y="6283325"/>
          <p14:tracePt t="18056" x="4081463" y="6276975"/>
          <p14:tracePt t="18063" x="4095750" y="6276975"/>
          <p14:tracePt t="18070" x="4116388" y="6276975"/>
          <p14:tracePt t="18077" x="4135438" y="6276975"/>
          <p14:tracePt t="18087" x="4143375" y="6276975"/>
          <p14:tracePt t="18093" x="4162425" y="6276975"/>
          <p14:tracePt t="18098" x="4183063" y="6276975"/>
          <p14:tracePt t="18105" x="4197350" y="6276975"/>
          <p14:tracePt t="18113" x="4216400" y="6276975"/>
          <p14:tracePt t="18119" x="4224338" y="6276975"/>
          <p14:tracePt t="18127" x="4244975" y="6276975"/>
          <p14:tracePt t="18134" x="4257675" y="6276975"/>
          <p14:tracePt t="18142" x="4264025" y="6276975"/>
          <p14:tracePt t="18147" x="4278313" y="6276975"/>
          <p14:tracePt t="18154" x="4284663" y="6276975"/>
          <p14:tracePt t="18169" x="4291013" y="6276975"/>
          <p14:tracePt t="18183" x="4305300" y="6276975"/>
          <p14:tracePt t="18205" x="4311650" y="6276975"/>
          <p14:tracePt t="18337" x="4298950" y="6276975"/>
          <p14:tracePt t="18350" x="4291013" y="6276975"/>
          <p14:tracePt t="18373" x="4284663" y="6276975"/>
          <p14:tracePt t="18388" x="4271963" y="6276975"/>
          <p14:tracePt t="18401" x="4264025" y="6276975"/>
          <p14:tracePt t="18409" x="4251325" y="6276975"/>
          <p14:tracePt t="18421" x="4244975" y="6276975"/>
          <p14:tracePt t="18428" x="4230688" y="6276975"/>
          <p14:tracePt t="18435" x="4210050" y="6276975"/>
          <p14:tracePt t="18445" x="4189413" y="6276975"/>
          <p14:tracePt t="18449" x="4156075" y="6276975"/>
          <p14:tracePt t="18458" x="4135438" y="6276975"/>
          <p14:tracePt t="18463" x="4095750" y="6276975"/>
          <p14:tracePt t="18470" x="4075113" y="6276975"/>
          <p14:tracePt t="18476" x="4054475" y="6262688"/>
          <p14:tracePt t="18484" x="4035425" y="6262688"/>
          <p14:tracePt t="18493" x="4008438" y="6256338"/>
          <p14:tracePt t="18498" x="4000500" y="6256338"/>
          <p14:tracePt t="18506" x="3987800" y="6243638"/>
          <p14:tracePt t="18512" x="3967163" y="6235700"/>
          <p14:tracePt t="18520" x="3960813" y="6223000"/>
          <p14:tracePt t="18526" x="3946525" y="6216650"/>
          <p14:tracePt t="18533" x="3940175" y="6196013"/>
          <p14:tracePt t="18541" x="3925888" y="6142038"/>
          <p14:tracePt t="18548" x="3925888" y="5986463"/>
          <p14:tracePt t="18556" x="3898900" y="5372100"/>
          <p14:tracePt t="18561" x="3865563" y="4452938"/>
          <p14:tracePt t="18569" x="3838575" y="3938588"/>
          <p14:tracePt t="18577" x="3817938" y="3641725"/>
          <p14:tracePt t="18583" x="3817938" y="3398838"/>
          <p14:tracePt t="18589" x="3832225" y="3155950"/>
          <p14:tracePt t="18596" x="3832225" y="2932113"/>
          <p14:tracePt t="18603" x="3832225" y="2770188"/>
          <p14:tracePt t="18610" x="3844925" y="2655888"/>
          <p14:tracePt t="18618" x="3865563" y="2560638"/>
          <p14:tracePt t="18626" x="3879850" y="2425700"/>
          <p14:tracePt t="18631" x="3933825" y="2236788"/>
          <p14:tracePt t="18638" x="4035425" y="2000250"/>
          <p14:tracePt t="18645" x="4129088" y="1676400"/>
          <p14:tracePt t="18653" x="4251325" y="1452563"/>
          <p14:tracePt t="18660" x="4379913" y="1195388"/>
          <p14:tracePt t="18667" x="4514850" y="898525"/>
          <p14:tracePt t="18673" x="4683125" y="587375"/>
          <p14:tracePt t="18680" x="4811713" y="331788"/>
          <p14:tracePt t="18688" x="4906963" y="141288"/>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919A2-6058-32CC-0A66-1102439B2275}"/>
              </a:ext>
            </a:extLst>
          </p:cNvPr>
          <p:cNvSpPr>
            <a:spLocks noGrp="1"/>
          </p:cNvSpPr>
          <p:nvPr>
            <p:ph type="title"/>
          </p:nvPr>
        </p:nvSpPr>
        <p:spPr/>
        <p:txBody>
          <a:bodyPr/>
          <a:lstStyle/>
          <a:p>
            <a:r>
              <a:rPr lang="en-US" dirty="0"/>
              <a:t>Proposed Models</a:t>
            </a:r>
          </a:p>
        </p:txBody>
      </p:sp>
      <p:sp>
        <p:nvSpPr>
          <p:cNvPr id="3" name="Content Placeholder 2">
            <a:extLst>
              <a:ext uri="{FF2B5EF4-FFF2-40B4-BE49-F238E27FC236}">
                <a16:creationId xmlns:a16="http://schemas.microsoft.com/office/drawing/2014/main" id="{F6E38AD6-CAB0-44C7-D90F-352668F4A6C5}"/>
              </a:ext>
            </a:extLst>
          </p:cNvPr>
          <p:cNvSpPr>
            <a:spLocks noGrp="1"/>
          </p:cNvSpPr>
          <p:nvPr>
            <p:ph idx="1"/>
          </p:nvPr>
        </p:nvSpPr>
        <p:spPr/>
        <p:txBody>
          <a:bodyPr>
            <a:normAutofit/>
          </a:bodyPr>
          <a:lstStyle/>
          <a:p>
            <a:r>
              <a:rPr lang="en-US" b="1" i="0" dirty="0">
                <a:solidFill>
                  <a:srgbClr val="D1D5DB"/>
                </a:solidFill>
                <a:effectLst/>
                <a:latin typeface="Söhne"/>
              </a:rPr>
              <a:t>We have fine-tuned the pre-trained models on our dog breed dataset by training the last layer of the model while freezing the rest. The final output layer will have 120 features, each representing a dog breed. We have used the </a:t>
            </a:r>
            <a:r>
              <a:rPr lang="en-US" b="1" i="0" dirty="0" err="1">
                <a:solidFill>
                  <a:srgbClr val="D1D5DB"/>
                </a:solidFill>
                <a:effectLst/>
                <a:latin typeface="Söhne"/>
              </a:rPr>
              <a:t>softmax</a:t>
            </a:r>
            <a:r>
              <a:rPr lang="en-US" b="1" i="0" dirty="0">
                <a:solidFill>
                  <a:srgbClr val="D1D5DB"/>
                </a:solidFill>
                <a:effectLst/>
                <a:latin typeface="Söhne"/>
              </a:rPr>
              <a:t> activation function to obtain the probability of each breed and the breed with the highest probability </a:t>
            </a:r>
            <a:r>
              <a:rPr lang="en-US" b="1" dirty="0">
                <a:solidFill>
                  <a:srgbClr val="D1D5DB"/>
                </a:solidFill>
                <a:latin typeface="Söhne"/>
              </a:rPr>
              <a:t>will be predicted as output.</a:t>
            </a:r>
          </a:p>
          <a:p>
            <a:r>
              <a:rPr lang="en-US" b="1" i="0" dirty="0">
                <a:solidFill>
                  <a:srgbClr val="D1D5DB"/>
                </a:solidFill>
                <a:effectLst/>
                <a:latin typeface="Söhne"/>
              </a:rPr>
              <a:t>Out of all the models, we have seen that InceptionV3 and </a:t>
            </a:r>
            <a:r>
              <a:rPr lang="en-US" b="1" i="0" dirty="0" err="1">
                <a:solidFill>
                  <a:srgbClr val="D1D5DB"/>
                </a:solidFill>
                <a:effectLst/>
                <a:latin typeface="Söhne"/>
              </a:rPr>
              <a:t>Effi</a:t>
            </a:r>
            <a:r>
              <a:rPr lang="en-US" b="1" dirty="0" err="1">
                <a:solidFill>
                  <a:srgbClr val="D1D5DB"/>
                </a:solidFill>
                <a:latin typeface="Söhne"/>
              </a:rPr>
              <a:t>cientNet</a:t>
            </a:r>
            <a:r>
              <a:rPr lang="en-US" b="1" dirty="0">
                <a:solidFill>
                  <a:srgbClr val="D1D5DB"/>
                </a:solidFill>
                <a:latin typeface="Söhne"/>
              </a:rPr>
              <a:t> produced highest accuracy. So, we saved those models and deployed them to Android Application.</a:t>
            </a:r>
            <a:endParaRPr lang="en-US" b="1" i="0" dirty="0">
              <a:solidFill>
                <a:srgbClr val="D1D5DB"/>
              </a:solidFill>
              <a:effectLst/>
              <a:latin typeface="Söhne"/>
            </a:endParaRPr>
          </a:p>
        </p:txBody>
      </p:sp>
      <p:pic>
        <p:nvPicPr>
          <p:cNvPr id="7" name="Audio 6">
            <a:hlinkClick r:id="" action="ppaction://media"/>
            <a:extLst>
              <a:ext uri="{FF2B5EF4-FFF2-40B4-BE49-F238E27FC236}">
                <a16:creationId xmlns:a16="http://schemas.microsoft.com/office/drawing/2014/main" id="{E1630EAD-9849-6D26-D85B-29BC4C88DB1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62698430"/>
      </p:ext>
    </p:extLst>
  </p:cSld>
  <p:clrMapOvr>
    <a:masterClrMapping/>
  </p:clrMapOvr>
  <mc:AlternateContent xmlns:mc="http://schemas.openxmlformats.org/markup-compatibility/2006" xmlns:p14="http://schemas.microsoft.com/office/powerpoint/2010/main">
    <mc:Choice Requires="p14">
      <p:transition spd="slow" p14:dur="2000" advTm="36469"/>
    </mc:Choice>
    <mc:Fallback xmlns="">
      <p:transition spd="slow" advTm="36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34619" x="5116513" y="1614488"/>
          <p14:tracePt t="34627" x="4927600" y="1730375"/>
          <p14:tracePt t="34632" x="4757738" y="1824038"/>
          <p14:tracePt t="34640" x="4635500" y="1892300"/>
          <p14:tracePt t="34647" x="4514850" y="1966913"/>
          <p14:tracePt t="34655" x="4392613" y="2054225"/>
          <p14:tracePt t="34661" x="4244975" y="2141538"/>
          <p14:tracePt t="34668" x="4102100" y="2216150"/>
          <p14:tracePt t="34675" x="3960813" y="2303463"/>
          <p14:tracePt t="34682" x="3832225" y="2378075"/>
          <p14:tracePt t="34690" x="3751263" y="2438400"/>
          <p14:tracePt t="34696" x="3629025" y="2506663"/>
          <p14:tracePt t="34703" x="3554413" y="2560638"/>
          <p14:tracePt t="34710" x="3473450" y="2608263"/>
          <p14:tracePt t="34717" x="3392488" y="2655888"/>
          <p14:tracePt t="34724" x="3359150" y="2674938"/>
          <p14:tracePt t="34731" x="3317875" y="2701925"/>
          <p14:tracePt t="34738" x="3298825" y="2716213"/>
          <p14:tracePt t="34745" x="3284538" y="2722563"/>
          <p14:tracePt t="34753" x="3278188" y="2736850"/>
          <p14:tracePt t="34758" x="3263900" y="2736850"/>
          <p14:tracePt t="34766" x="3257550" y="2736850"/>
          <p14:tracePt t="34774" x="3257550" y="2743200"/>
          <p14:tracePt t="34780" x="3251200" y="2743200"/>
          <p14:tracePt t="34787" x="3251200" y="2749550"/>
          <p14:tracePt t="34794" x="3236913" y="2749550"/>
          <p14:tracePt t="34802" x="3236913" y="2763838"/>
          <p14:tracePt t="34809" x="3230563" y="2763838"/>
          <p14:tracePt t="34816" x="3230563" y="2770188"/>
          <p14:tracePt t="34830" x="3216275" y="2770188"/>
          <p14:tracePt t="34837" x="3216275" y="2784475"/>
          <p14:tracePt t="34851" x="3216275" y="2790825"/>
          <p14:tracePt t="35034" x="3216275" y="2776538"/>
          <p14:tracePt t="35048" x="3216275" y="2770188"/>
          <p14:tracePt t="35055" x="3216275" y="2757488"/>
          <p14:tracePt t="35062" x="3216275" y="2749550"/>
          <p14:tracePt t="35280" x="3338513" y="2222500"/>
          <p14:tracePt t="35286" x="3608388" y="1350963"/>
          <p14:tracePt t="35292" x="3871913" y="52705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1" name="Freeform: Shape 30">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Oval 32">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Oval 3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7" name="Group 36">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38" name="Freeform: Shape 37">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0" name="Oval 39">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Oval 40">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3" name="Rectangle 42">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8CE5CA-6F24-C740-23DA-DE3FE43AC6EA}"/>
              </a:ext>
            </a:extLst>
          </p:cNvPr>
          <p:cNvSpPr>
            <a:spLocks noGrp="1"/>
          </p:cNvSpPr>
          <p:nvPr>
            <p:ph type="title"/>
          </p:nvPr>
        </p:nvSpPr>
        <p:spPr>
          <a:xfrm>
            <a:off x="550863" y="549274"/>
            <a:ext cx="6007100" cy="3060649"/>
          </a:xfrm>
        </p:spPr>
        <p:txBody>
          <a:bodyPr vert="horz" wrap="square" lIns="0" tIns="0" rIns="0" bIns="0" rtlCol="0" anchor="b" anchorCtr="0">
            <a:normAutofit/>
          </a:bodyPr>
          <a:lstStyle/>
          <a:p>
            <a:r>
              <a:rPr lang="en-US" sz="6400"/>
              <a:t>Android App Preview – Home Screen</a:t>
            </a:r>
          </a:p>
        </p:txBody>
      </p:sp>
      <p:sp>
        <p:nvSpPr>
          <p:cNvPr id="45" name="Oval 44">
            <a:extLst>
              <a:ext uri="{FF2B5EF4-FFF2-40B4-BE49-F238E27FC236}">
                <a16:creationId xmlns:a16="http://schemas.microsoft.com/office/drawing/2014/main" id="{BEBFBB3C-FA07-4A06-A8D8-D690F92A2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56000" y="501282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7" name="Content Placeholder 6" descr="Graphical user interface, application&#10;&#10;Description automatically generated">
            <a:extLst>
              <a:ext uri="{FF2B5EF4-FFF2-40B4-BE49-F238E27FC236}">
                <a16:creationId xmlns:a16="http://schemas.microsoft.com/office/drawing/2014/main" id="{4A4E3BD4-7DBD-5D29-25E8-FDC548061A11}"/>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7482286" y="549275"/>
            <a:ext cx="2880518" cy="5761037"/>
          </a:xfrm>
          <a:custGeom>
            <a:avLst/>
            <a:gdLst/>
            <a:ahLst/>
            <a:cxnLst/>
            <a:rect l="l" t="t" r="r" b="b"/>
            <a:pathLst>
              <a:path w="5437187" h="5761037">
                <a:moveTo>
                  <a:pt x="0" y="0"/>
                </a:moveTo>
                <a:lnTo>
                  <a:pt x="5437187" y="0"/>
                </a:lnTo>
                <a:lnTo>
                  <a:pt x="5437187" y="5761037"/>
                </a:lnTo>
                <a:lnTo>
                  <a:pt x="0" y="5761037"/>
                </a:lnTo>
                <a:close/>
              </a:path>
            </a:pathLst>
          </a:custGeom>
        </p:spPr>
      </p:pic>
      <p:pic>
        <p:nvPicPr>
          <p:cNvPr id="6" name="Audio 5">
            <a:hlinkClick r:id="" action="ppaction://media"/>
            <a:extLst>
              <a:ext uri="{FF2B5EF4-FFF2-40B4-BE49-F238E27FC236}">
                <a16:creationId xmlns:a16="http://schemas.microsoft.com/office/drawing/2014/main" id="{95D075C9-AEEF-82B5-C865-A368167BAAF5}"/>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370779" t="-370779" r="-370779" b="-370779"/>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745408791"/>
      </p:ext>
    </p:extLst>
  </p:cSld>
  <p:clrMapOvr>
    <a:masterClrMapping/>
  </p:clrMapOvr>
  <mc:AlternateContent xmlns:mc="http://schemas.openxmlformats.org/markup-compatibility/2006" xmlns:p14="http://schemas.microsoft.com/office/powerpoint/2010/main">
    <mc:Choice Requires="p14">
      <p:transition spd="slow" p14:dur="2000" advTm="16164"/>
    </mc:Choice>
    <mc:Fallback xmlns="">
      <p:transition spd="slow" advTm="16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down)">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3566" x="5272088" y="3533775"/>
          <p14:tracePt t="3572" x="5500688" y="3492500"/>
          <p14:tracePt t="3581" x="5683250" y="3479800"/>
          <p14:tracePt t="3586" x="5865813" y="3438525"/>
          <p14:tracePt t="3593" x="6042025" y="3438525"/>
          <p14:tracePt t="3600" x="6224588" y="3405188"/>
          <p14:tracePt t="3607" x="6386513" y="3384550"/>
          <p14:tracePt t="3614" x="6527800" y="3371850"/>
          <p14:tracePt t="3621" x="6643688" y="3351213"/>
          <p14:tracePt t="3628" x="6757988" y="3351213"/>
          <p14:tracePt t="3634" x="6865938" y="3351213"/>
          <p14:tracePt t="3642" x="6961188" y="3351213"/>
          <p14:tracePt t="3649" x="7075488" y="3351213"/>
          <p14:tracePt t="3656" x="7191375" y="3338513"/>
          <p14:tracePt t="3664" x="7305675" y="3338513"/>
          <p14:tracePt t="3670" x="7419975" y="3338513"/>
          <p14:tracePt t="3677" x="7508875" y="3338513"/>
          <p14:tracePt t="3683" x="7602538" y="3338513"/>
          <p14:tracePt t="3698" x="7812088" y="3344863"/>
          <p14:tracePt t="3706" x="7900988" y="3344863"/>
          <p14:tracePt t="3714" x="8015288" y="3365500"/>
          <p14:tracePt t="3719" x="8129588" y="3365500"/>
          <p14:tracePt t="3727" x="8245475" y="3378200"/>
          <p14:tracePt t="3732" x="8339138" y="3378200"/>
          <p14:tracePt t="3740" x="8434388" y="3392488"/>
          <p14:tracePt t="3748" x="8482013" y="3392488"/>
          <p14:tracePt t="3755" x="8556625" y="3405188"/>
          <p14:tracePt t="3767" x="8629650" y="3425825"/>
          <p14:tracePt t="3768" x="8677275" y="3425825"/>
          <p14:tracePt t="3776" x="8751888" y="3452813"/>
          <p14:tracePt t="3781" x="8820150" y="3465513"/>
          <p14:tracePt t="3789" x="8893175" y="3479800"/>
          <p14:tracePt t="3798" x="8975725" y="3513138"/>
          <p14:tracePt t="3804" x="9042400" y="3513138"/>
          <p14:tracePt t="3810" x="9117013" y="3540125"/>
          <p14:tracePt t="3817" x="9170988" y="3554413"/>
          <p14:tracePt t="3826" x="9224963" y="3567113"/>
          <p14:tracePt t="3830" x="9258300" y="3581400"/>
          <p14:tracePt t="3839" x="9299575" y="3608388"/>
          <p14:tracePt t="3847" x="9332913" y="3614738"/>
          <p14:tracePt t="3853" x="9353550" y="3614738"/>
          <p14:tracePt t="3861" x="9366250" y="3629025"/>
          <p14:tracePt t="3866" x="9386888" y="3635375"/>
          <p14:tracePt t="3874" x="9407525" y="3648075"/>
          <p14:tracePt t="3881" x="9434513" y="3648075"/>
          <p14:tracePt t="3889" x="9455150" y="3662363"/>
          <p14:tracePt t="3896" x="9475788" y="3675063"/>
          <p14:tracePt t="3903" x="9502775" y="3675063"/>
          <p14:tracePt t="3909" x="9521825" y="3683000"/>
          <p14:tracePt t="3916" x="9542463" y="3683000"/>
          <p14:tracePt t="3923" x="9563100" y="3683000"/>
          <p14:tracePt t="3931" x="9590088" y="3695700"/>
          <p14:tracePt t="3937" x="9610725" y="3695700"/>
          <p14:tracePt t="3944" x="9617075" y="3702050"/>
          <p14:tracePt t="3950" x="9637713" y="3702050"/>
          <p14:tracePt t="3958" x="9650413" y="3702050"/>
          <p14:tracePt t="3964" x="9658350" y="3702050"/>
          <p14:tracePt t="3973" x="9671050" y="3702050"/>
          <p14:tracePt t="3982" x="9677400" y="3702050"/>
          <p14:tracePt t="3986" x="9691688" y="3702050"/>
          <p14:tracePt t="3993" x="9698038" y="3702050"/>
          <p14:tracePt t="4000" x="9704388" y="3702050"/>
          <p14:tracePt t="4015" x="9718675" y="3702050"/>
          <p14:tracePt t="4032" x="9725025" y="3702050"/>
          <p14:tracePt t="4059" x="9725025" y="3695700"/>
          <p14:tracePt t="4079" x="9725025" y="3683000"/>
          <p14:tracePt t="4091" x="9725025" y="3675063"/>
          <p14:tracePt t="4108" x="9725025" y="3662363"/>
          <p14:tracePt t="4120" x="9725025" y="3656013"/>
          <p14:tracePt t="4127" x="9725025" y="3641725"/>
          <p14:tracePt t="4134" x="9725025" y="3635375"/>
          <p14:tracePt t="4141" x="9712325" y="3629025"/>
          <p14:tracePt t="4147" x="9712325" y="3614738"/>
          <p14:tracePt t="4155" x="9704388" y="3608388"/>
          <p14:tracePt t="4168" x="9698038" y="3594100"/>
          <p14:tracePt t="4175" x="9698038" y="3587750"/>
          <p14:tracePt t="4181" x="9685338" y="3575050"/>
          <p14:tracePt t="4189" x="9685338" y="3567113"/>
          <p14:tracePt t="4196" x="9677400" y="3560763"/>
          <p14:tracePt t="4210" x="9677400" y="3546475"/>
          <p14:tracePt t="4217" x="9664700" y="3540125"/>
          <p14:tracePt t="4224" x="9664700" y="3527425"/>
          <p14:tracePt t="4230" x="9658350" y="3506788"/>
          <p14:tracePt t="4238" x="9658350" y="3500438"/>
          <p14:tracePt t="4247" x="9658350" y="3479800"/>
          <p14:tracePt t="4252" x="9664700" y="3438525"/>
          <p14:tracePt t="4266" x="9671050" y="3405188"/>
          <p14:tracePt t="4269" x="9685338" y="3365500"/>
          <p14:tracePt t="4274" x="9712325" y="3311525"/>
          <p14:tracePt t="4280" x="9739313" y="3276600"/>
          <p14:tracePt t="4288" x="9766300" y="3236913"/>
          <p14:tracePt t="4296" x="9785350" y="3216275"/>
          <p14:tracePt t="4302" x="9812338" y="3189288"/>
          <p14:tracePt t="4309" x="9839325" y="3148013"/>
          <p14:tracePt t="4316" x="9859963" y="3141663"/>
          <p14:tracePt t="4323" x="9867900" y="3128963"/>
          <p14:tracePt t="4330" x="9880600" y="3108325"/>
          <p14:tracePt t="4342" x="9886950" y="3101975"/>
          <p14:tracePt t="4344" x="9901238" y="3101975"/>
          <p14:tracePt t="4351" x="9907588" y="3087688"/>
          <p14:tracePt t="4366" x="9921875" y="3081338"/>
          <p14:tracePt t="4382" x="9928225" y="3067050"/>
          <p14:tracePt t="4442" x="9913938" y="3067050"/>
          <p14:tracePt t="4463" x="9907588" y="3067050"/>
          <p14:tracePt t="4470" x="9894888" y="3067050"/>
          <p14:tracePt t="4481" x="9886950" y="3067050"/>
          <p14:tracePt t="4493" x="9880600" y="3067050"/>
          <p14:tracePt t="4497" x="9859963" y="3067050"/>
          <p14:tracePt t="4505" x="9847263" y="3067050"/>
          <p14:tracePt t="4514" x="9826625" y="3067050"/>
          <p14:tracePt t="4519" x="9793288" y="3074988"/>
          <p14:tracePt t="4526" x="9752013" y="3074988"/>
          <p14:tracePt t="4533" x="9704388" y="3087688"/>
          <p14:tracePt t="4541" x="9664700" y="3087688"/>
          <p14:tracePt t="4547" x="9617075" y="3101975"/>
          <p14:tracePt t="4555" x="9563100" y="3101975"/>
          <p14:tracePt t="4561" x="9515475" y="3101975"/>
          <p14:tracePt t="4568" x="9488488" y="3114675"/>
          <p14:tracePt t="4576" x="9455150" y="3114675"/>
          <p14:tracePt t="4582" x="9421813" y="3114675"/>
          <p14:tracePt t="4590" x="9394825" y="3114675"/>
          <p14:tracePt t="4597" x="9374188" y="3128963"/>
          <p14:tracePt t="4603" x="9339263" y="3128963"/>
          <p14:tracePt t="4611" x="9299575" y="3135313"/>
          <p14:tracePt t="4620" x="9245600" y="3148013"/>
          <p14:tracePt t="4624" x="9212263" y="3162300"/>
          <p14:tracePt t="4632" x="9158288" y="3162300"/>
          <p14:tracePt t="4639" x="9102725" y="3189288"/>
          <p14:tracePt t="4648" x="9056688" y="3201988"/>
          <p14:tracePt t="4653" x="9002713" y="3201988"/>
          <p14:tracePt t="4660" x="8955088" y="3216275"/>
          <p14:tracePt t="4666" x="8913813" y="3228975"/>
          <p14:tracePt t="4674" x="8880475" y="3243263"/>
          <p14:tracePt t="4682" x="8839200" y="3243263"/>
          <p14:tracePt t="4699" x="8799513" y="3249613"/>
          <p14:tracePt t="4702" x="8772525" y="3249613"/>
          <p14:tracePt t="4711" x="8751888" y="3249613"/>
          <p14:tracePt t="4715" x="8731250" y="3249613"/>
          <p14:tracePt t="4723" x="8712200" y="3249613"/>
          <p14:tracePt t="4730" x="8697913" y="3249613"/>
          <p14:tracePt t="4737" x="8677275" y="3249613"/>
          <p14:tracePt t="4744" x="8670925" y="3249613"/>
          <p14:tracePt t="4750" x="8664575" y="3249613"/>
          <p14:tracePt t="4759" x="8643938" y="3249613"/>
          <p14:tracePt t="4772" x="8629650" y="3249613"/>
          <p14:tracePt t="4780" x="8623300" y="3249613"/>
          <p14:tracePt t="4786" x="8610600" y="3249613"/>
          <p14:tracePt t="4793" x="8602663" y="3249613"/>
          <p14:tracePt t="4808" x="8589963" y="3249613"/>
          <p14:tracePt t="4831" x="8589963" y="3236913"/>
          <p14:tracePt t="4844" x="8589963" y="3228975"/>
          <p14:tracePt t="4857" x="8596313" y="3222625"/>
          <p14:tracePt t="4864" x="8596313" y="3209925"/>
          <p14:tracePt t="4871" x="8602663" y="3201988"/>
          <p14:tracePt t="4878" x="8616950" y="3189288"/>
          <p14:tracePt t="4887" x="8637588" y="3168650"/>
          <p14:tracePt t="4891" x="8677275" y="3128963"/>
          <p14:tracePt t="4897" x="8712200" y="3094038"/>
          <p14:tracePt t="4905" x="8772525" y="3048000"/>
          <p14:tracePt t="4914" x="8812213" y="3006725"/>
          <p14:tracePt t="4919" x="8866188" y="2979738"/>
          <p14:tracePt t="4925" x="8913813" y="2925763"/>
          <p14:tracePt t="4933" x="8948738" y="2884488"/>
          <p14:tracePt t="4940" x="9015413" y="2824163"/>
          <p14:tracePt t="4948" x="9048750" y="2784475"/>
          <p14:tracePt t="4954" x="9090025" y="2743200"/>
          <p14:tracePt t="4962" x="9129713" y="2701925"/>
          <p14:tracePt t="4968" x="9170988" y="2668588"/>
          <p14:tracePt t="4975" x="9191625" y="2641600"/>
          <p14:tracePt t="4982" x="9204325" y="2635250"/>
          <p14:tracePt t="4990" x="9224963" y="2608263"/>
          <p14:tracePt t="4998" x="9231313" y="2601913"/>
          <p14:tracePt t="5004" x="9245600" y="2587625"/>
          <p14:tracePt t="5011" x="9251950" y="2581275"/>
          <p14:tracePt t="5017" x="9266238" y="2581275"/>
          <p14:tracePt t="5025" x="9266238" y="2574925"/>
          <p14:tracePt t="5039" x="9272588" y="2574925"/>
          <p14:tracePt t="5053" x="9278938" y="2574925"/>
          <p14:tracePt t="5067" x="9293225" y="2581275"/>
          <p14:tracePt t="5074" x="9293225" y="2593975"/>
          <p14:tracePt t="5081" x="9299575" y="2601913"/>
          <p14:tracePt t="5088" x="9312275" y="2620963"/>
          <p14:tracePt t="5094" x="9332913" y="2647950"/>
          <p14:tracePt t="5101" x="9359900" y="2689225"/>
          <p14:tracePt t="5108" x="9386888" y="2722563"/>
          <p14:tracePt t="5114" x="9413875" y="2776538"/>
          <p14:tracePt t="5122" x="9440863" y="2830513"/>
          <p14:tracePt t="5129" x="9467850" y="2892425"/>
          <p14:tracePt t="5136" x="9482138" y="2938463"/>
          <p14:tracePt t="5143" x="9494838" y="2992438"/>
          <p14:tracePt t="5150" x="9509125" y="3048000"/>
          <p14:tracePt t="5157" x="9509125" y="3114675"/>
          <p14:tracePt t="5163" x="9521825" y="3155950"/>
          <p14:tracePt t="5171" x="9521825" y="3201988"/>
          <p14:tracePt t="5179" x="9521825" y="3243263"/>
          <p14:tracePt t="5185" x="9521825" y="3276600"/>
          <p14:tracePt t="5192" x="9521825" y="3297238"/>
          <p14:tracePt t="5199" x="9521825" y="3317875"/>
          <p14:tracePt t="5206" x="9521825" y="3330575"/>
          <p14:tracePt t="5215" x="9521825" y="3338513"/>
          <p14:tracePt t="5221" x="9521825" y="3357563"/>
          <p14:tracePt t="5228" x="9515475" y="3371850"/>
          <p14:tracePt t="5243" x="9509125" y="3378200"/>
          <p14:tracePt t="5248" x="9509125" y="3384550"/>
          <p14:tracePt t="5266" x="9494838" y="3398838"/>
          <p14:tracePt t="5279" x="9488488" y="3398838"/>
          <p14:tracePt t="5285" x="9488488" y="3405188"/>
          <p14:tracePt t="5298" x="9482138" y="3419475"/>
          <p14:tracePt t="5315" x="9467850" y="3425825"/>
          <p14:tracePt t="5321" x="9461500" y="3425825"/>
          <p14:tracePt t="5334" x="9440863" y="3438525"/>
          <p14:tracePt t="5341" x="9428163" y="3438525"/>
          <p14:tracePt t="5348" x="9407525" y="3446463"/>
          <p14:tracePt t="5355" x="9386888" y="3459163"/>
          <p14:tracePt t="5361" x="9347200" y="3473450"/>
          <p14:tracePt t="5368" x="9326563" y="3479800"/>
          <p14:tracePt t="5376" x="9285288" y="3479800"/>
          <p14:tracePt t="5383" x="9251950" y="3492500"/>
          <p14:tracePt t="5389" x="9212263" y="3506788"/>
          <p14:tracePt t="5397" x="9177338" y="3519488"/>
          <p14:tracePt t="5403" x="9137650" y="3533775"/>
          <p14:tracePt t="5410" x="9102725" y="3533775"/>
          <p14:tracePt t="5417" x="9069388" y="3546475"/>
          <p14:tracePt t="5426" x="9029700" y="3554413"/>
          <p14:tracePt t="5435" x="8994775" y="3554413"/>
          <p14:tracePt t="5438" x="8940800" y="3567113"/>
          <p14:tracePt t="5447" x="8886825" y="3581400"/>
          <p14:tracePt t="5452" x="8832850" y="3608388"/>
          <p14:tracePt t="5460" x="8799513" y="3621088"/>
          <p14:tracePt t="5467" x="8745538" y="3635375"/>
          <p14:tracePt t="5473" x="8691563" y="3648075"/>
          <p14:tracePt t="5481" x="8656638" y="3662363"/>
          <p14:tracePt t="5488" x="8616950" y="3675063"/>
          <p14:tracePt t="5495" x="8569325" y="3689350"/>
          <p14:tracePt t="5502" x="8529638" y="3695700"/>
          <p14:tracePt t="5512" x="8494713" y="3709988"/>
          <p14:tracePt t="5515" x="8455025" y="3722688"/>
          <p14:tracePt t="5523" x="8420100" y="3736975"/>
          <p14:tracePt t="5530" x="8380413" y="3749675"/>
          <p14:tracePt t="5536" x="8347075" y="3763963"/>
          <p14:tracePt t="5544" x="8305800" y="3783013"/>
          <p14:tracePt t="5551" x="8285163" y="3797300"/>
          <p14:tracePt t="5558" x="8231188" y="3810000"/>
          <p14:tracePt t="5564" x="8204200" y="3836988"/>
          <p14:tracePt t="5572" x="8156575" y="3844925"/>
          <p14:tracePt t="5581" x="8116888" y="3857625"/>
          <p14:tracePt t="5586" x="8083550" y="3871913"/>
          <p14:tracePt t="5593" x="8042275" y="3898900"/>
          <p14:tracePt t="5599" x="8021638" y="3911600"/>
          <p14:tracePt t="5607" x="7981950" y="3919538"/>
          <p14:tracePt t="5614" x="7947025" y="3946525"/>
          <p14:tracePt t="5621" x="7920038" y="3973513"/>
          <p14:tracePt t="5628" x="7886700" y="3986213"/>
          <p14:tracePt t="5635" x="7859713" y="4006850"/>
          <p14:tracePt t="5642" x="7820025" y="4033838"/>
          <p14:tracePt t="5648" x="7785100" y="4060825"/>
          <p14:tracePt t="5656" x="7745413" y="4094163"/>
          <p14:tracePt t="5664" x="7704138" y="4121150"/>
          <p14:tracePt t="5669" x="7683500" y="4162425"/>
          <p14:tracePt t="5681" x="7643813" y="4183063"/>
          <p14:tracePt t="5684" x="7602538" y="4222750"/>
          <p14:tracePt t="5691" x="7583488" y="4264025"/>
          <p14:tracePt t="5698" x="7542213" y="4303713"/>
          <p14:tracePt t="5707" x="7515225" y="4357688"/>
          <p14:tracePt t="5714" x="7473950" y="4398963"/>
          <p14:tracePt t="5720" x="7446963" y="4452938"/>
          <p14:tracePt t="5726" x="7419975" y="4486275"/>
          <p14:tracePt t="5732" x="7392988" y="4540250"/>
          <p14:tracePt t="5741" x="7366000" y="4600575"/>
          <p14:tracePt t="5748" x="7339013" y="4635500"/>
          <p14:tracePt t="5755" x="7326313" y="4710113"/>
          <p14:tracePt t="5762" x="7312025" y="4743450"/>
          <p14:tracePt t="5768" x="7285038" y="4797425"/>
          <p14:tracePt t="5776" x="7278688" y="4830763"/>
          <p14:tracePt t="5782" x="7278688" y="4872038"/>
          <p14:tracePt t="5790" x="7264400" y="4891088"/>
          <p14:tracePt t="5797" x="7264400" y="4911725"/>
          <p14:tracePt t="5804" x="7251700" y="4938713"/>
          <p14:tracePt t="5810" x="7251700" y="4946650"/>
          <p14:tracePt t="5817" x="7251700" y="4965700"/>
          <p14:tracePt t="5825" x="7251700" y="4979988"/>
          <p14:tracePt t="5832" x="7251700" y="4986338"/>
          <p14:tracePt t="5839" x="7251700" y="5006975"/>
          <p14:tracePt t="5847" x="7258050" y="5019675"/>
          <p14:tracePt t="5852" x="7258050" y="5040313"/>
          <p14:tracePt t="5860" x="7264400" y="5046663"/>
          <p14:tracePt t="5867" x="7272338" y="5054600"/>
          <p14:tracePt t="5874" x="7285038" y="5067300"/>
          <p14:tracePt t="5881" x="7292975" y="5087938"/>
          <p14:tracePt t="5888" x="7305675" y="5094288"/>
          <p14:tracePt t="5895" x="7312025" y="5108575"/>
          <p14:tracePt t="5902" x="7332663" y="5114925"/>
          <p14:tracePt t="5908" x="7359650" y="5127625"/>
          <p14:tracePt t="5916" x="7380288" y="5141913"/>
          <p14:tracePt t="5922" x="7407275" y="5154613"/>
          <p14:tracePt t="5930" x="7440613" y="5162550"/>
          <p14:tracePt t="5938" x="7461250" y="5162550"/>
          <p14:tracePt t="5943" x="7500938" y="5175250"/>
          <p14:tracePt t="5950" x="7521575" y="5175250"/>
          <p14:tracePt t="5957" x="7556500" y="5189538"/>
          <p14:tracePt t="5964" x="7610475" y="5189538"/>
          <p14:tracePt t="5971" x="7643813" y="5189538"/>
          <p14:tracePt t="5981" x="7697788" y="5189538"/>
          <p14:tracePt t="5986" x="7731125" y="5189538"/>
          <p14:tracePt t="5993" x="7799388" y="5181600"/>
          <p14:tracePt t="5999" x="7874000" y="5168900"/>
          <p14:tracePt t="6007" x="7947025" y="5154613"/>
          <p14:tracePt t="6014" x="8015288" y="5154613"/>
          <p14:tracePt t="6021" x="8089900" y="5135563"/>
          <p14:tracePt t="6028" x="8164513" y="5121275"/>
          <p14:tracePt t="6035" x="8239125" y="5108575"/>
          <p14:tracePt t="6043" x="8312150" y="5094288"/>
          <p14:tracePt t="6048" x="8380413" y="5094288"/>
          <p14:tracePt t="6057" x="8434388" y="5081588"/>
          <p14:tracePt t="6064" x="8482013" y="5081588"/>
          <p14:tracePt t="6070" x="8535988" y="5067300"/>
          <p14:tracePt t="6077" x="8569325" y="5067300"/>
          <p14:tracePt t="6084" x="8610600" y="5067300"/>
          <p14:tracePt t="6091" x="8629650" y="5067300"/>
          <p14:tracePt t="6098" x="8650288" y="5067300"/>
          <p14:tracePt t="6106" x="8670925" y="5067300"/>
          <p14:tracePt t="6114" x="8685213" y="5067300"/>
          <p14:tracePt t="6119" x="8704263" y="5067300"/>
          <p14:tracePt t="6126" x="8724900" y="5067300"/>
          <p14:tracePt t="6132" x="8731250" y="5067300"/>
          <p14:tracePt t="6140" x="8751888" y="5067300"/>
          <p14:tracePt t="6147" x="8778875" y="5067300"/>
          <p14:tracePt t="6155" x="8799513" y="5067300"/>
          <p14:tracePt t="6160" x="8805863" y="5067300"/>
          <p14:tracePt t="6167" x="8820150" y="5067300"/>
          <p14:tracePt t="6174" x="8839200" y="5067300"/>
          <p14:tracePt t="6181" x="8859838" y="5067300"/>
          <p14:tracePt t="6188" x="8880475" y="5067300"/>
          <p14:tracePt t="6196" x="8886825" y="5067300"/>
          <p14:tracePt t="6203" x="8907463" y="5067300"/>
          <p14:tracePt t="6209" x="8934450" y="5067300"/>
          <p14:tracePt t="6217" x="8940800" y="5067300"/>
          <p14:tracePt t="6223" x="8961438" y="5067300"/>
          <p14:tracePt t="6231" x="8982075" y="5067300"/>
          <p14:tracePt t="6238" x="8994775" y="5067300"/>
          <p14:tracePt t="6247" x="9015413" y="5067300"/>
          <p14:tracePt t="6252" x="9036050" y="5067300"/>
          <p14:tracePt t="6260" x="9056688" y="5067300"/>
          <p14:tracePt t="6268" x="9069388" y="5067300"/>
          <p14:tracePt t="6273" x="9090025" y="5067300"/>
          <p14:tracePt t="6280" x="9110663" y="5067300"/>
          <p14:tracePt t="6288" x="9117013" y="5067300"/>
          <p14:tracePt t="6296" x="9137650" y="5067300"/>
          <p14:tracePt t="6301" x="9158288" y="5067300"/>
          <p14:tracePt t="6312" x="9170988" y="5067300"/>
          <p14:tracePt t="6316" x="9191625" y="5067300"/>
          <p14:tracePt t="6324" x="9197975" y="5067300"/>
          <p14:tracePt t="6331" x="9212263" y="5067300"/>
          <p14:tracePt t="6337" x="9231313" y="5067300"/>
          <p14:tracePt t="6343" x="9239250" y="5067300"/>
          <p14:tracePt t="6351" x="9251950" y="5067300"/>
          <p14:tracePt t="6358" x="9258300" y="5067300"/>
          <p14:tracePt t="6365" x="9278938" y="5067300"/>
          <p14:tracePt t="6372" x="9285288" y="5067300"/>
          <p14:tracePt t="6381" x="9299575" y="5073650"/>
          <p14:tracePt t="6385" x="9305925" y="5073650"/>
          <p14:tracePt t="6393" x="9326563" y="5073650"/>
          <p14:tracePt t="6400" x="9339263" y="5073650"/>
          <p14:tracePt t="6407" x="9347200" y="5081588"/>
          <p14:tracePt t="6414" x="9366250" y="5081588"/>
          <p14:tracePt t="6421" x="9380538" y="5081588"/>
          <p14:tracePt t="6428" x="9386888" y="5081588"/>
          <p14:tracePt t="6435" x="9394825" y="5081588"/>
          <p14:tracePt t="6443" x="9413875" y="5081588"/>
          <p14:tracePt t="6448" x="9428163" y="5081588"/>
          <p14:tracePt t="6456" x="9434513" y="5081588"/>
          <p14:tracePt t="6464" x="9448800" y="5081588"/>
          <p14:tracePt t="6470" x="9467850" y="5081588"/>
          <p14:tracePt t="6478" x="9475788" y="5081588"/>
          <p14:tracePt t="6484" x="9488488" y="5081588"/>
          <p14:tracePt t="6492" x="9509125" y="5081588"/>
          <p14:tracePt t="6497" x="9515475" y="5081588"/>
          <p14:tracePt t="6506" x="9536113" y="5081588"/>
          <p14:tracePt t="6513" x="9556750" y="5081588"/>
          <p14:tracePt t="6518" x="9569450" y="5081588"/>
          <p14:tracePt t="6526" x="9590088" y="5081588"/>
          <p14:tracePt t="6533" x="9623425" y="5081588"/>
          <p14:tracePt t="6543" x="9631363" y="5081588"/>
          <p14:tracePt t="6547" x="9658350" y="5081588"/>
          <p14:tracePt t="6554" x="9677400" y="5081588"/>
          <p14:tracePt t="6561" x="9685338" y="5081588"/>
          <p14:tracePt t="6568" x="9704388" y="5081588"/>
          <p14:tracePt t="6575" x="9718675" y="5081588"/>
          <p14:tracePt t="6582" x="9725025" y="5081588"/>
          <p14:tracePt t="6589" x="9731375" y="5081588"/>
          <p14:tracePt t="6597" x="9745663" y="5081588"/>
          <p14:tracePt t="6603" x="9752013" y="5081588"/>
          <p14:tracePt t="6610" x="9766300" y="5081588"/>
          <p14:tracePt t="6617" x="9772650" y="5081588"/>
          <p14:tracePt t="6632" x="9785350" y="5081588"/>
          <p14:tracePt t="6648" x="9793288" y="5081588"/>
          <p14:tracePt t="6668" x="9799638" y="5081588"/>
          <p14:tracePt t="6751" x="9799638" y="5087938"/>
          <p14:tracePt t="6781" x="9793288" y="5100638"/>
          <p14:tracePt t="6793" x="9779000" y="5100638"/>
          <p14:tracePt t="6800" x="9772650" y="5100638"/>
          <p14:tracePt t="6807" x="9758363" y="5108575"/>
          <p14:tracePt t="6815" x="9752013" y="5108575"/>
          <p14:tracePt t="6821" x="9739313" y="5121275"/>
          <p14:tracePt t="6828" x="9731375" y="5121275"/>
          <p14:tracePt t="6834" x="9725025" y="5121275"/>
          <p14:tracePt t="6842" x="9698038" y="5127625"/>
          <p14:tracePt t="6848" x="9677400" y="5127625"/>
          <p14:tracePt t="6860" x="9658350" y="5141913"/>
          <p14:tracePt t="6864" x="9637713" y="5141913"/>
          <p14:tracePt t="6874" x="9610725" y="5154613"/>
          <p14:tracePt t="6877" x="9575800" y="5154613"/>
          <p14:tracePt t="6884" x="9521825" y="5168900"/>
          <p14:tracePt t="6891" x="9475788" y="5175250"/>
          <p14:tracePt t="6897" x="9401175" y="5175250"/>
          <p14:tracePt t="6905" x="9347200" y="5189538"/>
          <p14:tracePt t="6914" x="9299575" y="5189538"/>
          <p14:tracePt t="6919" x="9245600" y="5202238"/>
          <p14:tracePt t="6926" x="9197975" y="5202238"/>
          <p14:tracePt t="6932" x="9129713" y="5216525"/>
          <p14:tracePt t="6941" x="9075738" y="5216525"/>
          <p14:tracePt t="6948" x="9029700" y="5216525"/>
          <p14:tracePt t="6954" x="8975725" y="5216525"/>
          <p14:tracePt t="6963" x="8940800" y="5216525"/>
          <p14:tracePt t="6968" x="8886825" y="5216525"/>
          <p14:tracePt t="6976" x="8853488" y="5216525"/>
          <p14:tracePt t="6982" x="8820150" y="5216525"/>
          <p14:tracePt t="6989" x="8766175" y="5216525"/>
          <p14:tracePt t="6997" x="8731250" y="5216525"/>
          <p14:tracePt t="7003" x="8691563" y="5216525"/>
          <p14:tracePt t="7011" x="8656638" y="5216525"/>
          <p14:tracePt t="7017" x="8623300" y="5216525"/>
          <p14:tracePt t="7024" x="8583613" y="5216525"/>
          <p14:tracePt t="7031" x="8548688" y="5216525"/>
          <p14:tracePt t="7039" x="8515350" y="5229225"/>
          <p14:tracePt t="7047" x="8475663" y="5229225"/>
          <p14:tracePt t="7052" x="8440738" y="5243513"/>
          <p14:tracePt t="7060" x="8401050" y="5243513"/>
          <p14:tracePt t="7066" x="8366125" y="5256213"/>
          <p14:tracePt t="7073" x="8332788" y="5256213"/>
          <p14:tracePt t="7081" x="8293100" y="5270500"/>
          <p14:tracePt t="7089" x="8258175" y="5283200"/>
          <p14:tracePt t="7095" x="8218488" y="5291138"/>
          <p14:tracePt t="7101" x="8183563" y="5303838"/>
          <p14:tracePt t="7110" x="8143875" y="5318125"/>
          <p14:tracePt t="7115" x="8110538" y="5330825"/>
          <p14:tracePt t="7123" x="8069263" y="5345113"/>
          <p14:tracePt t="7130" x="8035925" y="5357813"/>
          <p14:tracePt t="7137" x="7994650" y="5378450"/>
          <p14:tracePt t="7143" x="7961313" y="5391150"/>
          <p14:tracePt t="7150" x="7920038" y="5432425"/>
          <p14:tracePt t="7158" x="7866063" y="5459413"/>
          <p14:tracePt t="7164" x="7826375" y="5486400"/>
          <p14:tracePt t="7172" x="7772400" y="5513388"/>
          <p14:tracePt t="7180" x="7731125" y="5534025"/>
          <p14:tracePt t="7186" x="7677150" y="5561013"/>
          <p14:tracePt t="7193" x="7643813" y="5588000"/>
          <p14:tracePt t="7200" x="7602538" y="5614988"/>
          <p14:tracePt t="7206" x="7569200" y="5641975"/>
          <p14:tracePt t="7213" x="7542213" y="5648325"/>
          <p14:tracePt t="7220" x="7535863" y="5662613"/>
          <p14:tracePt t="7226" x="7515225" y="5681663"/>
          <p14:tracePt t="7234" x="7488238" y="5695950"/>
          <p14:tracePt t="7241" x="7481888" y="5702300"/>
          <p14:tracePt t="7247" x="7467600" y="5716588"/>
          <p14:tracePt t="7256" x="7461250" y="5735638"/>
          <p14:tracePt t="7263" x="7446963" y="5743575"/>
          <p14:tracePt t="7270" x="7440613" y="5749925"/>
          <p14:tracePt t="7277" x="7427913" y="5764213"/>
          <p14:tracePt t="7283" x="7419975" y="5770563"/>
          <p14:tracePt t="7291" x="7419975" y="5783263"/>
          <p14:tracePt t="7298" x="7419975" y="5791200"/>
          <p14:tracePt t="7304" x="7413625" y="5791200"/>
          <p14:tracePt t="7314" x="7413625" y="5803900"/>
          <p14:tracePt t="7320" x="7400925" y="5810250"/>
          <p14:tracePt t="7327" x="7400925" y="5818188"/>
          <p14:tracePt t="7341" x="7400925" y="5830888"/>
          <p14:tracePt t="7354" x="7400925" y="5837238"/>
          <p14:tracePt t="7414" x="7407275" y="5824538"/>
          <p14:tracePt t="7425" x="7413625" y="5824538"/>
          <p14:tracePt t="7431" x="7413625" y="5818188"/>
          <p14:tracePt t="7448" x="7419975" y="5810250"/>
          <p14:tracePt t="7460" x="7434263" y="5797550"/>
          <p14:tracePt t="7474" x="7440613" y="5797550"/>
          <p14:tracePt t="7481" x="7440613" y="5791200"/>
          <p14:tracePt t="7488" x="7440613" y="5776913"/>
          <p14:tracePt t="7495" x="7454900" y="5770563"/>
          <p14:tracePt t="7501" x="7461250" y="5756275"/>
          <p14:tracePt t="7508" x="7473950" y="5749925"/>
          <p14:tracePt t="7515" x="7494588" y="5743575"/>
          <p14:tracePt t="7526" x="7515225" y="5716588"/>
          <p14:tracePt t="7530" x="7556500" y="5689600"/>
          <p14:tracePt t="7537" x="7610475" y="5662613"/>
          <p14:tracePt t="7543" x="7664450" y="5635625"/>
          <p14:tracePt t="7550" x="7704138" y="5621338"/>
          <p14:tracePt t="7557" x="7758113" y="5594350"/>
          <p14:tracePt t="7564" x="7793038" y="5581650"/>
          <p14:tracePt t="7576" x="7812088" y="5573713"/>
          <p14:tracePt t="7580" x="7839075" y="5561013"/>
          <p14:tracePt t="7585" x="7859713" y="5546725"/>
          <p14:tracePt t="7593" x="7900988" y="5534025"/>
          <p14:tracePt t="7599" x="7920038" y="5527675"/>
          <p14:tracePt t="7607" x="7947025" y="5513388"/>
          <p14:tracePt t="7614" x="7967663" y="5500688"/>
          <p14:tracePt t="7622" x="7988300" y="5500688"/>
          <p14:tracePt t="7627" x="8015288" y="5492750"/>
          <p14:tracePt t="7634" x="8021638" y="5492750"/>
          <p14:tracePt t="7642" x="8042275" y="5480050"/>
          <p14:tracePt t="7648" x="8062913" y="5480050"/>
          <p14:tracePt t="7656" x="8075613" y="5472113"/>
          <p14:tracePt t="7664" x="8096250" y="5472113"/>
          <p14:tracePt t="7670" x="8102600" y="5472113"/>
          <p14:tracePt t="7678" x="8116888" y="5472113"/>
          <p14:tracePt t="7699" x="8156575" y="5472113"/>
          <p14:tracePt t="7715" x="8164513" y="5472113"/>
          <p14:tracePt t="7719" x="8170863" y="5472113"/>
          <p14:tracePt t="7726" x="8183563" y="5472113"/>
          <p14:tracePt t="7741" x="8191500" y="5472113"/>
          <p14:tracePt t="7762" x="8204200" y="5486400"/>
          <p14:tracePt t="7776" x="8204200" y="5492750"/>
          <p14:tracePt t="7798" x="8212138" y="5500688"/>
          <p14:tracePt t="7812" x="8212138" y="5513388"/>
          <p14:tracePt t="7831" x="8212138" y="5519738"/>
          <p14:tracePt t="7849" x="8212138" y="5534025"/>
          <p14:tracePt t="7860" x="8212138" y="5540375"/>
          <p14:tracePt t="7874" x="8212138" y="5546725"/>
          <p14:tracePt t="7899" x="8212138" y="5561013"/>
          <p14:tracePt t="7909" x="8212138" y="5567363"/>
          <p14:tracePt t="7932" x="8212138" y="5581650"/>
          <p14:tracePt t="7945" x="8212138" y="5588000"/>
          <p14:tracePt t="8007" x="8197850" y="5588000"/>
          <p14:tracePt t="8041" x="8191500" y="5588000"/>
          <p14:tracePt t="8048" x="8177213" y="5588000"/>
          <p14:tracePt t="8064" x="8170863" y="5573713"/>
          <p14:tracePt t="8077" x="8164513" y="5567363"/>
          <p14:tracePt t="8084" x="8164513" y="5554663"/>
          <p14:tracePt t="8098" x="8164513" y="5546725"/>
          <p14:tracePt t="8106" x="8164513" y="5540375"/>
          <p14:tracePt t="8114" x="8164513" y="5527675"/>
          <p14:tracePt t="8450" x="8177213" y="5527675"/>
          <p14:tracePt t="8455" x="8212138" y="5527675"/>
          <p14:tracePt t="8463" x="8245475" y="5513388"/>
          <p14:tracePt t="8469" x="8312150" y="5513388"/>
          <p14:tracePt t="8478" x="8366125" y="5500688"/>
          <p14:tracePt t="8483" x="8440738" y="5486400"/>
          <p14:tracePt t="8490" x="8488363" y="5486400"/>
          <p14:tracePt t="8497" x="8562975" y="5472113"/>
          <p14:tracePt t="8505" x="8610600" y="5472113"/>
          <p14:tracePt t="8512" x="8664575" y="5459413"/>
          <p14:tracePt t="8518" x="8712200" y="5459413"/>
          <p14:tracePt t="8526" x="8751888" y="5445125"/>
          <p14:tracePt t="8532" x="8785225" y="5445125"/>
          <p14:tracePt t="8539" x="8805863" y="5445125"/>
          <p14:tracePt t="8547" x="8832850" y="5445125"/>
          <p14:tracePt t="8553" x="8853488" y="5445125"/>
          <p14:tracePt t="8561" x="8874125" y="5445125"/>
          <p14:tracePt t="8568" x="8893175" y="5445125"/>
          <p14:tracePt t="8575" x="8913813" y="5445125"/>
          <p14:tracePt t="8581" x="8955088" y="5445125"/>
          <p14:tracePt t="8589" x="8961438" y="5445125"/>
          <p14:tracePt t="8597" x="8982075" y="5453063"/>
          <p14:tracePt t="8604" x="9002713" y="5453063"/>
          <p14:tracePt t="8610" x="9015413" y="5453063"/>
          <p14:tracePt t="8617" x="9036050" y="5465763"/>
          <p14:tracePt t="8623" x="9056688" y="5465763"/>
          <p14:tracePt t="8630" x="9069388" y="5465763"/>
          <p14:tracePt t="8638" x="9090025" y="5472113"/>
          <p14:tracePt t="8647" x="9110663" y="5472113"/>
          <p14:tracePt t="8651" x="9129713" y="5472113"/>
          <p14:tracePt t="8659" x="9144000" y="5472113"/>
          <p14:tracePt t="8665" x="9164638" y="5486400"/>
          <p14:tracePt t="8673" x="9185275" y="5486400"/>
          <p14:tracePt t="8682" x="9218613" y="5486400"/>
          <p14:tracePt t="8700" x="9278938" y="5492750"/>
          <p14:tracePt t="8700" x="9312275" y="5492750"/>
          <p14:tracePt t="8708" x="9353550" y="5507038"/>
          <p14:tracePt t="8714" x="9386888" y="5507038"/>
          <p14:tracePt t="8722" x="9428163" y="5507038"/>
          <p14:tracePt t="8730" x="9461500" y="5507038"/>
          <p14:tracePt t="8736" x="9494838" y="5507038"/>
          <p14:tracePt t="8743" x="9536113" y="5507038"/>
          <p14:tracePt t="8750" x="9569450" y="5507038"/>
          <p14:tracePt t="8757" x="9602788" y="5507038"/>
          <p14:tracePt t="8764" x="9644063" y="5507038"/>
          <p14:tracePt t="8772" x="9677400" y="5507038"/>
          <p14:tracePt t="8780" x="9698038" y="5507038"/>
          <p14:tracePt t="8785" x="9731375" y="5507038"/>
          <p14:tracePt t="8792" x="9758363" y="5507038"/>
          <p14:tracePt t="8798" x="9793288" y="5507038"/>
          <p14:tracePt t="8806" x="9826625" y="5507038"/>
          <p14:tracePt t="8814" x="9853613" y="5507038"/>
          <p14:tracePt t="8820" x="9886950" y="5507038"/>
          <p14:tracePt t="8828" x="9907588" y="5507038"/>
          <p14:tracePt t="8834" x="9940925" y="5507038"/>
          <p14:tracePt t="8841" x="9967913" y="5507038"/>
          <p14:tracePt t="8847" x="10002838" y="5507038"/>
          <p14:tracePt t="8857" x="10021888" y="5507038"/>
          <p14:tracePt t="8863" x="10042525" y="5507038"/>
          <p14:tracePt t="8869" x="10069513" y="5507038"/>
          <p14:tracePt t="8877" x="10075863" y="5507038"/>
          <p14:tracePt t="8883" x="10096500" y="5507038"/>
          <p14:tracePt t="8891" x="10117138" y="5507038"/>
          <p14:tracePt t="8897" x="10131425" y="5507038"/>
          <p14:tracePt t="8904" x="10137775" y="5507038"/>
          <p14:tracePt t="8912" x="10158413" y="5507038"/>
          <p14:tracePt t="8926" x="10164763" y="5507038"/>
          <p14:tracePt t="8932" x="10177463" y="5507038"/>
          <p14:tracePt t="8940" x="10185400" y="5507038"/>
          <p14:tracePt t="8953" x="10198100" y="5507038"/>
          <p14:tracePt t="8975" x="10204450" y="5507038"/>
          <p14:tracePt t="8981" x="10204450" y="5519738"/>
          <p14:tracePt t="8997" x="10204450" y="5527675"/>
          <p14:tracePt t="9024" x="10204450" y="5540375"/>
          <p14:tracePt t="9038" x="10204450" y="5546725"/>
          <p14:tracePt t="9052" x="10204450" y="5554663"/>
          <p14:tracePt t="9073" x="10204450" y="5567363"/>
          <p14:tracePt t="9095" x="10204450" y="5573713"/>
          <p14:tracePt t="9107" x="10204450" y="5588000"/>
          <p14:tracePt t="9130" x="10204450" y="5594350"/>
          <p14:tracePt t="9144" x="10191750" y="5600700"/>
          <p14:tracePt t="9158" x="10185400" y="5614988"/>
          <p14:tracePt t="9171" x="10171113" y="5614988"/>
          <p14:tracePt t="9180" x="10171113" y="5621338"/>
          <p14:tracePt t="9184" x="10164763" y="5621338"/>
          <p14:tracePt t="9198" x="10164763" y="5635625"/>
          <p14:tracePt t="9205" x="10158413" y="5635625"/>
          <p14:tracePt t="9220" x="10144125" y="5641975"/>
          <p14:tracePt t="9241" x="10137775" y="5641975"/>
          <p14:tracePt t="9247" x="10137775" y="5654675"/>
          <p14:tracePt t="9255" x="10123488" y="5654675"/>
          <p14:tracePt t="9270" x="10117138" y="5662613"/>
          <p14:tracePt t="9296" x="10104438" y="5662613"/>
          <p14:tracePt t="9305" x="10096500" y="5662613"/>
          <p14:tracePt t="9318" x="10090150" y="5668963"/>
          <p14:tracePt t="9344" x="10075863" y="5681663"/>
          <p14:tracePt t="9357" x="10069513" y="5681663"/>
          <p14:tracePt t="9368" x="10069513" y="5689600"/>
          <p14:tracePt t="9375" x="10056813" y="5689600"/>
          <p14:tracePt t="9389" x="10048875" y="5689600"/>
          <p14:tracePt t="9398" x="10048875" y="5702300"/>
          <p14:tracePt t="9402" x="10042525" y="5702300"/>
          <p14:tracePt t="9416" x="10029825" y="5702300"/>
          <p14:tracePt t="9438" x="10021888" y="5708650"/>
          <p14:tracePt t="9454" x="10009188" y="5708650"/>
          <p14:tracePt t="9467" x="10009188" y="5722938"/>
          <p14:tracePt t="9474" x="10002838" y="5722938"/>
          <p14:tracePt t="9488" x="9988550" y="5722938"/>
          <p14:tracePt t="9501" x="9982200" y="5722938"/>
          <p14:tracePt t="9523" x="9975850" y="5722938"/>
          <p14:tracePt t="9531" x="9975850" y="5729288"/>
          <p14:tracePt t="9538" x="9961563" y="5729288"/>
          <p14:tracePt t="9550" x="9955213" y="5735638"/>
          <p14:tracePt t="9577" x="9940925" y="5735638"/>
          <p14:tracePt t="9579" x="9940925" y="5749925"/>
          <p14:tracePt t="9585" x="9934575" y="5749925"/>
          <p14:tracePt t="9599" x="9934575" y="5756275"/>
          <p14:tracePt t="9606" x="9921875" y="5756275"/>
          <p14:tracePt t="9613" x="9921875" y="5770563"/>
          <p14:tracePt t="9627" x="9913938" y="5770563"/>
          <p14:tracePt t="9635" x="9913938" y="5776913"/>
          <p14:tracePt t="9641" x="9907588" y="5776913"/>
          <p14:tracePt t="9656" x="9894888" y="5776913"/>
          <p14:tracePt t="9678" x="9886950" y="5776913"/>
          <p14:tracePt t="9700" x="9874250" y="5776913"/>
          <p14:tracePt t="9705" x="9867900" y="5776913"/>
          <p14:tracePt t="9715" x="9859963" y="5776913"/>
          <p14:tracePt t="9718" x="9847263" y="5776913"/>
          <p14:tracePt t="9725" x="9839325" y="5776913"/>
          <p14:tracePt t="9732" x="9820275" y="5776913"/>
          <p14:tracePt t="9743" x="9805988" y="5776913"/>
          <p14:tracePt t="9747" x="9785350" y="5776913"/>
          <p14:tracePt t="9753" x="9752013" y="5776913"/>
          <p14:tracePt t="9761" x="9712325" y="5791200"/>
          <p14:tracePt t="9767" x="9664700" y="5791200"/>
          <p14:tracePt t="9775" x="9631363" y="5791200"/>
          <p14:tracePt t="9781" x="9575800" y="5791200"/>
          <p14:tracePt t="9789" x="9529763" y="5791200"/>
          <p14:tracePt t="9797" x="9488488" y="5791200"/>
          <p14:tracePt t="9803" x="9455150" y="5791200"/>
          <p14:tracePt t="9810" x="9434513" y="5791200"/>
          <p14:tracePt t="9816" x="9413875" y="5791200"/>
          <p14:tracePt t="9824" x="9386888" y="5791200"/>
          <p14:tracePt t="9830" x="9366250" y="5791200"/>
          <p14:tracePt t="9838" x="9359900" y="5791200"/>
          <p14:tracePt t="9847" x="9339263" y="5791200"/>
          <p14:tracePt t="9855" x="9326563" y="5791200"/>
          <p14:tracePt t="9859" x="9320213" y="5791200"/>
          <p14:tracePt t="9865" x="9299575" y="5783263"/>
          <p14:tracePt t="9873" x="9285288" y="5783263"/>
          <p14:tracePt t="9880" x="9278938" y="5783263"/>
          <p14:tracePt t="9887" x="9266238" y="5783263"/>
          <p14:tracePt t="9894" x="9245600" y="5783263"/>
          <p14:tracePt t="9901" x="9239250" y="5783263"/>
          <p14:tracePt t="9908" x="9231313" y="5776913"/>
          <p14:tracePt t="9914" x="9218613" y="5776913"/>
          <p14:tracePt t="9922" x="9197975" y="5764213"/>
          <p14:tracePt t="9931" x="9191625" y="5764213"/>
          <p14:tracePt t="9936" x="9164638" y="5756275"/>
          <p14:tracePt t="9944" x="9144000" y="5756275"/>
          <p14:tracePt t="9950" x="9110663" y="5756275"/>
          <p14:tracePt t="9958" x="9069388" y="5743575"/>
          <p14:tracePt t="9964" x="9021763" y="5729288"/>
          <p14:tracePt t="9972" x="8982075" y="5716588"/>
          <p14:tracePt t="9980" x="8913813" y="5702300"/>
          <p14:tracePt t="9986" x="8839200" y="5675313"/>
          <p14:tracePt t="9992" x="8758238" y="5627688"/>
          <p14:tracePt t="9999" x="8656638" y="5573713"/>
          <p14:tracePt t="10007" x="8583613" y="5527675"/>
          <p14:tracePt t="10013" x="8502650" y="5465763"/>
          <p14:tracePt t="10021" x="8434388" y="5384800"/>
          <p14:tracePt t="10028" x="8374063" y="5337175"/>
          <p14:tracePt t="10034" x="8332788" y="5276850"/>
          <p14:tracePt t="10042" x="8293100" y="5243513"/>
          <p14:tracePt t="10047" x="8266113" y="5216525"/>
          <p14:tracePt t="10055" x="8258175" y="5181600"/>
          <p14:tracePt t="10064" x="8231188" y="5154613"/>
          <p14:tracePt t="10070" x="8218488" y="5135563"/>
          <p14:tracePt t="10077" x="8218488" y="5108575"/>
          <p14:tracePt t="10083" x="8212138" y="5100638"/>
          <p14:tracePt t="10091" x="8197850" y="5081588"/>
          <p14:tracePt t="10097" x="8197850" y="5060950"/>
          <p14:tracePt t="10105" x="8197850" y="5046663"/>
          <p14:tracePt t="10112" x="8197850" y="5027613"/>
          <p14:tracePt t="10122" x="8197850" y="4992688"/>
          <p14:tracePt t="10126" x="8197850" y="4938713"/>
          <p14:tracePt t="10135" x="8212138" y="4837113"/>
          <p14:tracePt t="10140" x="8266113" y="4627563"/>
          <p14:tracePt t="10147" x="8299450" y="4446588"/>
          <p14:tracePt t="10153" x="8332788" y="4303713"/>
          <p14:tracePt t="10161" x="8386763" y="4210050"/>
          <p14:tracePt t="10167" x="8413750" y="4129088"/>
          <p14:tracePt t="10175" x="8461375" y="4073525"/>
          <p14:tracePt t="10181" x="8521700" y="4013200"/>
          <p14:tracePt t="10190" x="8583613" y="3952875"/>
          <p14:tracePt t="10197" x="8664575" y="3905250"/>
          <p14:tracePt t="10202" x="8739188" y="3857625"/>
          <p14:tracePt t="10210" x="8839200" y="3803650"/>
          <p14:tracePt t="10217" x="8955088" y="3790950"/>
          <p14:tracePt t="10225" x="9056688" y="3756025"/>
          <p14:tracePt t="10231" x="9144000" y="3756025"/>
          <p14:tracePt t="10239" x="9218613" y="3756025"/>
          <p14:tracePt t="10245" x="9266238" y="3756025"/>
          <p14:tracePt t="10251" x="9332913" y="3763963"/>
          <p14:tracePt t="10257" x="9386888" y="3776663"/>
          <p14:tracePt t="10265" x="9440863" y="3803650"/>
          <p14:tracePt t="10272" x="9482138" y="3830638"/>
          <p14:tracePt t="10279" x="9521825" y="3871913"/>
          <p14:tracePt t="10286" x="9542463" y="3892550"/>
          <p14:tracePt t="10293" x="9569450" y="3932238"/>
          <p14:tracePt t="10300" x="9596438" y="3965575"/>
          <p14:tracePt t="10307" x="9610725" y="4019550"/>
          <p14:tracePt t="10314" x="9617075" y="4060825"/>
          <p14:tracePt t="10322" x="9617075" y="4081463"/>
          <p14:tracePt t="10330" x="9631363" y="4114800"/>
          <p14:tracePt t="10336" x="9631363" y="4129088"/>
          <p14:tracePt t="10343" x="9631363" y="4148138"/>
          <p14:tracePt t="10352" x="9631363" y="4168775"/>
          <p14:tracePt t="10356" x="9617075" y="4195763"/>
          <p14:tracePt t="10364" x="9575800" y="4249738"/>
          <p14:tracePt t="10371" x="9467850" y="4351338"/>
          <p14:tracePt t="10379" x="9299575" y="4486275"/>
          <p14:tracePt t="10385" x="9048750" y="4627563"/>
          <p14:tracePt t="10393" x="8880475" y="4743450"/>
          <p14:tracePt t="10400" x="8739188" y="4810125"/>
          <p14:tracePt t="10407" x="8643938" y="4845050"/>
          <p14:tracePt t="10414" x="8569325" y="4857750"/>
          <p14:tracePt t="10421" x="8529638" y="4857750"/>
          <p14:tracePt t="10428" x="8482013" y="4857750"/>
          <p14:tracePt t="10434" x="8448675" y="4857750"/>
          <p14:tracePt t="10442" x="8420100" y="4857750"/>
          <p14:tracePt t="10448" x="8401050" y="4857750"/>
          <p14:tracePt t="10456" x="8380413" y="4845050"/>
          <p14:tracePt t="10464" x="8353425" y="4830763"/>
          <p14:tracePt t="10470" x="8332788" y="4810125"/>
          <p14:tracePt t="10477" x="8320088" y="4797425"/>
          <p14:tracePt t="10483" x="8312150" y="4791075"/>
          <p14:tracePt t="10490" x="8312150" y="4770438"/>
          <p14:tracePt t="10497" x="8299450" y="4756150"/>
          <p14:tracePt t="10505" x="8293100" y="4749800"/>
          <p14:tracePt t="10511" x="8293100" y="4729163"/>
          <p14:tracePt t="10519" x="8293100" y="4722813"/>
          <p14:tracePt t="10526" x="8293100" y="4710113"/>
          <p14:tracePt t="10532" x="8293100" y="4689475"/>
          <p14:tracePt t="10540" x="8293100" y="4683125"/>
          <p14:tracePt t="10548" x="8293100" y="4668838"/>
          <p14:tracePt t="10554" x="8293100" y="4662488"/>
          <p14:tracePt t="10561" x="8293100" y="4648200"/>
          <p14:tracePt t="10567" x="8305800" y="4641850"/>
          <p14:tracePt t="10575" x="8305800" y="4635500"/>
          <p14:tracePt t="10581" x="8312150" y="4621213"/>
          <p14:tracePt t="10589" x="8326438" y="4621213"/>
          <p14:tracePt t="10598" x="8326438" y="4614863"/>
          <p14:tracePt t="10603" x="8332788" y="4614863"/>
          <p14:tracePt t="10610" x="8353425" y="4614863"/>
          <p14:tracePt t="10616" x="8366125" y="4600575"/>
          <p14:tracePt t="10624" x="8386763" y="4594225"/>
          <p14:tracePt t="10631" x="8420100" y="4594225"/>
          <p14:tracePt t="10639" x="8455025" y="4581525"/>
          <p14:tracePt t="10646" x="8482013" y="4581525"/>
          <p14:tracePt t="10651" x="8529638" y="4581525"/>
          <p14:tracePt t="10659" x="8548688" y="4581525"/>
          <p14:tracePt t="10665" x="8589963" y="4581525"/>
          <p14:tracePt t="10673" x="8623300" y="4581525"/>
          <p14:tracePt t="10682" x="8664575" y="4587875"/>
          <p14:tracePt t="10688" x="8685213" y="4587875"/>
          <p14:tracePt t="10699" x="8691563" y="4594225"/>
          <p14:tracePt t="10701" x="8712200" y="4608513"/>
          <p14:tracePt t="10708" x="8731250" y="4608513"/>
          <p14:tracePt t="10717" x="8745538" y="4627563"/>
          <p14:tracePt t="10722" x="8758238" y="4641850"/>
          <p14:tracePt t="10731" x="8778875" y="4648200"/>
          <p14:tracePt t="10736" x="8778875" y="4668838"/>
          <p14:tracePt t="10744" x="8785225" y="4695825"/>
          <p14:tracePt t="10750" x="8799513" y="4716463"/>
          <p14:tracePt t="10758" x="8812213" y="4743450"/>
          <p14:tracePt t="10764" x="8812213" y="4776788"/>
          <p14:tracePt t="10771" x="8826500" y="4810125"/>
          <p14:tracePt t="10779" x="8826500" y="4878388"/>
          <p14:tracePt t="10785" x="8839200" y="4973638"/>
          <p14:tracePt t="10794" x="8839200" y="5087938"/>
          <p14:tracePt t="10799" x="8832850" y="5202238"/>
          <p14:tracePt t="10808" x="8812213" y="5324475"/>
          <p14:tracePt t="10814" x="8812213" y="5438775"/>
          <p14:tracePt t="10821" x="8799513" y="5507038"/>
          <p14:tracePt t="10828" x="8785225" y="5600700"/>
          <p14:tracePt t="10834" x="8766175" y="5675313"/>
          <p14:tracePt t="10842" x="8739188" y="5756275"/>
          <p14:tracePt t="10848" x="8724900" y="5803900"/>
          <p14:tracePt t="10856" x="8712200" y="5845175"/>
          <p14:tracePt t="10864" x="8685213" y="5878513"/>
          <p14:tracePt t="10870" x="8677275" y="5918200"/>
          <p14:tracePt t="10877" x="8664575" y="5938838"/>
          <p14:tracePt t="10883" x="8637588" y="5965825"/>
          <p14:tracePt t="10891" x="8629650" y="5986463"/>
          <p14:tracePt t="10898" x="8589963" y="6026150"/>
          <p14:tracePt t="10904" x="8562975" y="6054725"/>
          <p14:tracePt t="10911" x="8542338" y="6061075"/>
          <p14:tracePt t="10919" x="8502650" y="6088063"/>
          <p14:tracePt t="10926" x="8482013" y="6115050"/>
          <p14:tracePt t="10932" x="8440738" y="6121400"/>
          <p14:tracePt t="10940" x="8407400" y="6148388"/>
          <p14:tracePt t="10947" x="8366125" y="6175375"/>
          <p14:tracePt t="10954" x="8326438" y="6202363"/>
          <p14:tracePt t="10961" x="8293100" y="6223000"/>
          <p14:tracePt t="10967" x="8266113" y="6235700"/>
          <p14:tracePt t="10975" x="8231188" y="6262688"/>
          <p14:tracePt t="10981" x="8204200" y="6283325"/>
          <p14:tracePt t="10989" x="8170863" y="6297613"/>
          <p14:tracePt t="10998" x="8143875" y="6324600"/>
          <p14:tracePt t="11002" x="8123238" y="6330950"/>
          <p14:tracePt t="11010" x="8096250" y="6345238"/>
          <p14:tracePt t="11017" x="8089900" y="6357938"/>
          <p14:tracePt t="11024" x="8075613" y="6364288"/>
          <p14:tracePt t="11030" x="8056563" y="6364288"/>
          <p14:tracePt t="11038" x="8048625" y="6372225"/>
          <p14:tracePt t="11045" x="8042275" y="6384925"/>
          <p14:tracePt t="11052" x="8029575" y="6391275"/>
          <p14:tracePt t="11060" x="8021638" y="6391275"/>
          <p14:tracePt t="11067" x="8008938" y="6405563"/>
          <p14:tracePt t="11074" x="8002588" y="6405563"/>
          <p14:tracePt t="11080" x="8002588" y="6411913"/>
          <p14:tracePt t="11095" x="7988300" y="6426200"/>
          <p14:tracePt t="11109" x="7981950" y="6426200"/>
          <p14:tracePt t="11124" x="7975600" y="6426200"/>
          <p14:tracePt t="11137" x="7975600" y="6418263"/>
          <p14:tracePt t="11150" x="7975600" y="6411913"/>
          <p14:tracePt t="11165" x="7975600" y="6399213"/>
          <p14:tracePt t="11185" x="7981950" y="6391275"/>
          <p14:tracePt t="11192" x="7981950" y="6378575"/>
          <p14:tracePt t="11199" x="7994650" y="6372225"/>
          <p14:tracePt t="11207" x="7994650" y="6364288"/>
          <p14:tracePt t="11216" x="7994650" y="6345238"/>
          <p14:tracePt t="11220" x="8008938" y="6318250"/>
          <p14:tracePt t="11228" x="8015288" y="6310313"/>
          <p14:tracePt t="11234" x="8015288" y="6289675"/>
          <p14:tracePt t="11242" x="8042275" y="6262688"/>
          <p14:tracePt t="11247" x="8048625" y="6256338"/>
          <p14:tracePt t="11256" x="8062913" y="6235700"/>
          <p14:tracePt t="11264" x="8083550" y="6208713"/>
          <p14:tracePt t="11269" x="8096250" y="6202363"/>
          <p14:tracePt t="11276" x="8102600" y="6189663"/>
          <p14:tracePt t="11283" x="8116888" y="6169025"/>
          <p14:tracePt t="11291" x="8137525" y="6154738"/>
          <p14:tracePt t="11298" x="8143875" y="6154738"/>
          <p14:tracePt t="11305" x="8156575" y="6148388"/>
          <p14:tracePt t="11312" x="8164513" y="6135688"/>
          <p14:tracePt t="11319" x="8183563" y="6135688"/>
          <p14:tracePt t="11328" x="8212138" y="6127750"/>
          <p14:tracePt t="11332" x="8231188" y="6127750"/>
          <p14:tracePt t="11340" x="8239125" y="6115050"/>
          <p14:tracePt t="11347" x="8258175" y="6115050"/>
          <p14:tracePt t="11354" x="8299450" y="6108700"/>
          <p14:tracePt t="11361" x="8320088" y="6108700"/>
          <p14:tracePt t="11367" x="8339138" y="6094413"/>
          <p14:tracePt t="11375" x="8380413" y="6094413"/>
          <p14:tracePt t="11380" x="8401050" y="6094413"/>
          <p14:tracePt t="11390" x="8420100" y="6081713"/>
          <p14:tracePt t="11398" x="8461375" y="6081713"/>
          <p14:tracePt t="11403" x="8482013" y="6081713"/>
          <p14:tracePt t="11410" x="8502650" y="6067425"/>
          <p14:tracePt t="11416" x="8529638" y="6067425"/>
          <p14:tracePt t="11424" x="8548688" y="6067425"/>
          <p14:tracePt t="11431" x="8556625" y="6067425"/>
          <p14:tracePt t="11438" x="8575675" y="6067425"/>
          <p14:tracePt t="11445" x="8589963" y="6067425"/>
          <p14:tracePt t="11451" x="8610600" y="6061075"/>
          <p14:tracePt t="11460" x="8616950" y="6061075"/>
          <p14:tracePt t="11465" x="8629650" y="6061075"/>
          <p14:tracePt t="11474" x="8637588" y="6061075"/>
          <p14:tracePt t="11481" x="8656638" y="6061075"/>
          <p14:tracePt t="11488" x="8664575" y="6061075"/>
          <p14:tracePt t="11493" x="8677275" y="6061075"/>
          <p14:tracePt t="11501" x="8685213" y="6061075"/>
          <p14:tracePt t="11509" x="8697913" y="6061075"/>
          <p14:tracePt t="11515" x="8704263" y="6061075"/>
          <p14:tracePt t="11523" x="8718550" y="6061075"/>
          <p14:tracePt t="11536" x="8724900" y="6061075"/>
          <p14:tracePt t="11544" x="8731250" y="6061075"/>
          <p14:tracePt t="11550" x="8745538" y="6061075"/>
          <p14:tracePt t="11565" x="8745538" y="6046788"/>
          <p14:tracePt t="11572" x="8751888" y="6046788"/>
          <p14:tracePt t="11585" x="8766175" y="6046788"/>
          <p14:tracePt t="11606" x="8772525" y="6046788"/>
          <p14:tracePt t="11622" x="8785225" y="6046788"/>
          <p14:tracePt t="11634" x="8793163" y="6040438"/>
          <p14:tracePt t="11648" x="8799513" y="6040438"/>
          <p14:tracePt t="11655" x="8820150" y="6040438"/>
          <p14:tracePt t="11664" x="8832850" y="6040438"/>
          <p14:tracePt t="11669" x="8853488" y="6040438"/>
          <p14:tracePt t="11677" x="8886825" y="6026150"/>
          <p14:tracePt t="11683" x="8928100" y="6026150"/>
          <p14:tracePt t="11699" x="9029700" y="6013450"/>
          <p14:tracePt t="11704" x="9075738" y="5999163"/>
          <p14:tracePt t="11712" x="9129713" y="5999163"/>
          <p14:tracePt t="11718" x="9197975" y="5999163"/>
          <p14:tracePt t="11726" x="9245600" y="5999163"/>
          <p14:tracePt t="11731" x="9299575" y="5999163"/>
          <p14:tracePt t="11740" x="9347200" y="5999163"/>
          <p14:tracePt t="11747" x="9386888" y="5999163"/>
          <p14:tracePt t="11753" x="9434513" y="5999163"/>
          <p14:tracePt t="11762" x="9488488" y="5999163"/>
          <p14:tracePt t="11767" x="9536113" y="5999163"/>
          <p14:tracePt t="11775" x="9590088" y="5999163"/>
          <p14:tracePt t="11781" x="9623425" y="5999163"/>
          <p14:tracePt t="11789" x="9671050" y="5999163"/>
          <p14:tracePt t="11798" x="9725025" y="5986463"/>
          <p14:tracePt t="11803" x="9779000" y="5986463"/>
          <p14:tracePt t="11810" x="9812338" y="5986463"/>
          <p14:tracePt t="11817" x="9847263" y="5986463"/>
          <p14:tracePt t="11823" x="9867900" y="5986463"/>
          <p14:tracePt t="11829" x="9880600" y="5986463"/>
          <p14:tracePt t="11837" x="9901238" y="5986463"/>
          <p14:tracePt t="11844" x="9907588" y="5986463"/>
          <p14:tracePt t="11851" x="9928225" y="5986463"/>
          <p14:tracePt t="11858" x="9940925" y="5986463"/>
          <p14:tracePt t="11865" x="9948863" y="5986463"/>
          <p14:tracePt t="11881" x="9961563" y="5986463"/>
          <p14:tracePt t="11890" x="9967913" y="5986463"/>
          <p14:tracePt t="11894" x="9975850" y="5986463"/>
          <p14:tracePt t="11908" x="9988550" y="5986463"/>
          <p14:tracePt t="11932" x="9994900" y="5986463"/>
          <p14:tracePt t="11986" x="9994900" y="5992813"/>
          <p14:tracePt t="12008" x="9994900" y="5999163"/>
          <p14:tracePt t="12021" x="9994900" y="6013450"/>
          <p14:tracePt t="12034" x="9982200" y="6019800"/>
          <p14:tracePt t="12041" x="9975850" y="6019800"/>
          <p14:tracePt t="12048" x="9967913" y="6019800"/>
          <p14:tracePt t="12057" x="9955213" y="6019800"/>
          <p14:tracePt t="12064" x="9955213" y="6034088"/>
          <p14:tracePt t="12070" x="9934575" y="6034088"/>
          <p14:tracePt t="12076" x="9928225" y="6034088"/>
          <p14:tracePt t="12082" x="9913938" y="6034088"/>
          <p14:tracePt t="12090" x="9907588" y="6034088"/>
          <p14:tracePt t="12097" x="9886950" y="6034088"/>
          <p14:tracePt t="12105" x="9874250" y="6040438"/>
          <p14:tracePt t="12112" x="9853613" y="6040438"/>
          <p14:tracePt t="12120" x="9832975" y="6040438"/>
          <p14:tracePt t="12126" x="9812338" y="6040438"/>
          <p14:tracePt t="12132" x="9793288" y="6040438"/>
          <p14:tracePt t="12140" x="9752013" y="6040438"/>
          <p14:tracePt t="12148" x="9704388" y="6040438"/>
          <p14:tracePt t="12153" x="9658350" y="6040438"/>
          <p14:tracePt t="12162" x="9602788" y="6040438"/>
          <p14:tracePt t="12167" x="9536113" y="6040438"/>
          <p14:tracePt t="12174" x="9502775" y="6040438"/>
          <p14:tracePt t="12181" x="9448800" y="6040438"/>
          <p14:tracePt t="12189" x="9413875" y="6040438"/>
          <p14:tracePt t="12197" x="9380538" y="6040438"/>
          <p14:tracePt t="12202" x="9339263" y="6040438"/>
          <p14:tracePt t="12213" x="9305925" y="6034088"/>
          <p14:tracePt t="12217" x="9266238" y="6034088"/>
          <p14:tracePt t="12224" x="9231313" y="6019800"/>
          <p14:tracePt t="12231" x="9197975" y="6019800"/>
          <p14:tracePt t="12238" x="9158288" y="6019800"/>
          <p14:tracePt t="12245" x="9123363" y="6007100"/>
          <p14:tracePt t="12252" x="9102725" y="6007100"/>
          <p14:tracePt t="12261" x="9063038" y="5999163"/>
          <p14:tracePt t="12266" x="9029700" y="5999163"/>
          <p14:tracePt t="12273" x="9002713" y="5986463"/>
          <p14:tracePt t="12280" x="8982075" y="5986463"/>
          <p14:tracePt t="12287" x="8961438" y="5986463"/>
          <p14:tracePt t="12296" x="8934450" y="5972175"/>
          <p14:tracePt t="12300" x="8928100" y="5972175"/>
          <p14:tracePt t="12308" x="8921750" y="5972175"/>
          <p14:tracePt t="12314" x="8907463" y="5972175"/>
          <p14:tracePt t="12322" x="8886825" y="5972175"/>
          <p14:tracePt t="12331" x="8880475" y="5972175"/>
          <p14:tracePt t="12335" x="8866188" y="5972175"/>
          <p14:tracePt t="12343" x="8847138" y="5972175"/>
          <p14:tracePt t="12350" x="8839200" y="5972175"/>
          <p14:tracePt t="12357" x="8826500" y="5972175"/>
          <p14:tracePt t="12364" x="8820150" y="5972175"/>
          <p14:tracePt t="12380" x="8812213" y="5965825"/>
          <p14:tracePt t="12387" x="8799513" y="5965825"/>
          <p14:tracePt t="12393" x="8793163" y="5965825"/>
          <p14:tracePt t="12406" x="8778875" y="5965825"/>
          <p14:tracePt t="12421" x="8772525" y="5965825"/>
          <p14:tracePt t="12443" x="8766175" y="5965825"/>
          <p14:tracePt t="12456" x="8751888" y="5965825"/>
          <p14:tracePt t="15229" x="8529638" y="5237163"/>
          <p14:tracePt t="15233" x="8251825" y="4237038"/>
          <p14:tracePt t="15241" x="8008938" y="3282950"/>
          <p14:tracePt t="15247" x="7805738" y="2290763"/>
          <p14:tracePt t="15255" x="7569200" y="1377950"/>
          <p14:tracePt t="15261" x="7366000" y="473075"/>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0" name="Freeform: Shape 49">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2" name="Oval 51">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Oval 53">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6" name="Group 55">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57" name="Freeform: Shape 56">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Freeform: Shape 57">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9" name="Oval 58">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0" name="Oval 59">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62" name="Rectangle 6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8CE5CA-6F24-C740-23DA-DE3FE43AC6EA}"/>
              </a:ext>
            </a:extLst>
          </p:cNvPr>
          <p:cNvSpPr>
            <a:spLocks noGrp="1"/>
          </p:cNvSpPr>
          <p:nvPr>
            <p:ph type="title"/>
          </p:nvPr>
        </p:nvSpPr>
        <p:spPr>
          <a:xfrm>
            <a:off x="6203950" y="549275"/>
            <a:ext cx="5437187" cy="2986234"/>
          </a:xfrm>
        </p:spPr>
        <p:txBody>
          <a:bodyPr vert="horz" wrap="square" lIns="0" tIns="0" rIns="0" bIns="0" rtlCol="0" anchor="b" anchorCtr="0">
            <a:normAutofit/>
          </a:bodyPr>
          <a:lstStyle/>
          <a:p>
            <a:r>
              <a:rPr lang="en-US" sz="5900"/>
              <a:t>Android App Preview – Capture Image</a:t>
            </a:r>
          </a:p>
        </p:txBody>
      </p:sp>
      <p:pic>
        <p:nvPicPr>
          <p:cNvPr id="7" name="Content Placeholder 6">
            <a:extLst>
              <a:ext uri="{FF2B5EF4-FFF2-40B4-BE49-F238E27FC236}">
                <a16:creationId xmlns:a16="http://schemas.microsoft.com/office/drawing/2014/main" id="{4A4E3BD4-7DBD-5D29-25E8-FDC548061A11}"/>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p:blipFill>
        <p:spPr>
          <a:xfrm>
            <a:off x="1661716" y="549275"/>
            <a:ext cx="2880518" cy="5761037"/>
          </a:xfrm>
          <a:custGeom>
            <a:avLst/>
            <a:gdLst/>
            <a:ahLst/>
            <a:cxnLst/>
            <a:rect l="l" t="t" r="r" b="b"/>
            <a:pathLst>
              <a:path w="5102225" h="5761037">
                <a:moveTo>
                  <a:pt x="0" y="0"/>
                </a:moveTo>
                <a:lnTo>
                  <a:pt x="5102225" y="0"/>
                </a:lnTo>
                <a:lnTo>
                  <a:pt x="5102225" y="5761037"/>
                </a:lnTo>
                <a:lnTo>
                  <a:pt x="0" y="5761037"/>
                </a:lnTo>
                <a:close/>
              </a:path>
            </a:pathLst>
          </a:custGeom>
        </p:spPr>
      </p:pic>
      <p:pic>
        <p:nvPicPr>
          <p:cNvPr id="11" name="Audio 10">
            <a:hlinkClick r:id="" action="ppaction://media"/>
            <a:extLst>
              <a:ext uri="{FF2B5EF4-FFF2-40B4-BE49-F238E27FC236}">
                <a16:creationId xmlns:a16="http://schemas.microsoft.com/office/drawing/2014/main" id="{810902B9-AE28-AE4D-BCCF-218689251914}"/>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370779" t="-370779" r="-370779" b="-370779"/>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868316767"/>
      </p:ext>
    </p:extLst>
  </p:cSld>
  <p:clrMapOvr>
    <a:masterClrMapping/>
  </p:clrMapOvr>
  <mc:AlternateContent xmlns:mc="http://schemas.openxmlformats.org/markup-compatibility/2006" xmlns:p14="http://schemas.microsoft.com/office/powerpoint/2010/main">
    <mc:Choice Requires="p14">
      <p:transition spd="slow" p14:dur="2000" advTm="5640"/>
    </mc:Choice>
    <mc:Fallback xmlns="">
      <p:transition spd="slow" advTm="5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heel(1)">
                                      <p:cBhvr>
                                        <p:cTn id="11"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1"/>
                </p:tgtEl>
              </p:cMediaNode>
            </p:audio>
          </p:childTnLst>
        </p:cTn>
      </p:par>
    </p:tnLst>
  </p:timing>
  <p:extLst>
    <p:ext uri="{3A86A75C-4F4B-4683-9AE1-C65F6400EC91}">
      <p14:laserTraceLst xmlns:p14="http://schemas.microsoft.com/office/powerpoint/2010/main">
        <p14:tracePtLst>
          <p14:tracePt t="803" x="3736975" y="1222375"/>
          <p14:tracePt t="809" x="3743325" y="1222375"/>
          <p14:tracePt t="4100" x="3825875" y="757238"/>
          <p14:tracePt t="4107" x="3979863" y="80963"/>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TIMING" val="|6.5"/>
</p:tagLst>
</file>

<file path=ppt/tags/tag2.xml><?xml version="1.0" encoding="utf-8"?>
<p:tagLst xmlns:a="http://schemas.openxmlformats.org/drawingml/2006/main" xmlns:r="http://schemas.openxmlformats.org/officeDocument/2006/relationships" xmlns:p="http://schemas.openxmlformats.org/presentationml/2006/main">
  <p:tag name="TIMING" val="|0.4|0.6"/>
</p:tagLst>
</file>

<file path=ppt/tags/tag3.xml><?xml version="1.0" encoding="utf-8"?>
<p:tagLst xmlns:a="http://schemas.openxmlformats.org/drawingml/2006/main" xmlns:r="http://schemas.openxmlformats.org/officeDocument/2006/relationships" xmlns:p="http://schemas.openxmlformats.org/presentationml/2006/main">
  <p:tag name="TIMING" val="|3.3"/>
</p:tagLst>
</file>

<file path=ppt/tags/tag4.xml><?xml version="1.0" encoding="utf-8"?>
<p:tagLst xmlns:a="http://schemas.openxmlformats.org/drawingml/2006/main" xmlns:r="http://schemas.openxmlformats.org/officeDocument/2006/relationships" xmlns:p="http://schemas.openxmlformats.org/presentationml/2006/main">
  <p:tag name="TIMING" val="|1.1"/>
</p:tagLst>
</file>

<file path=ppt/tags/tag5.xml><?xml version="1.0" encoding="utf-8"?>
<p:tagLst xmlns:a="http://schemas.openxmlformats.org/drawingml/2006/main" xmlns:r="http://schemas.openxmlformats.org/officeDocument/2006/relationships" xmlns:p="http://schemas.openxmlformats.org/presentationml/2006/main">
  <p:tag name="TIMING" val="|1.2"/>
</p:tagLst>
</file>

<file path=ppt/tags/tag6.xml><?xml version="1.0" encoding="utf-8"?>
<p:tagLst xmlns:a="http://schemas.openxmlformats.org/drawingml/2006/main" xmlns:r="http://schemas.openxmlformats.org/officeDocument/2006/relationships" xmlns:p="http://schemas.openxmlformats.org/presentationml/2006/main">
  <p:tag name="TIMING" val="|1.2"/>
</p:tagLst>
</file>

<file path=ppt/tags/tag7.xml><?xml version="1.0" encoding="utf-8"?>
<p:tagLst xmlns:a="http://schemas.openxmlformats.org/drawingml/2006/main" xmlns:r="http://schemas.openxmlformats.org/officeDocument/2006/relationships" xmlns:p="http://schemas.openxmlformats.org/presentationml/2006/main">
  <p:tag name="TIMING" val="|1"/>
</p:tagLst>
</file>

<file path=ppt/tags/tag8.xml><?xml version="1.0" encoding="utf-8"?>
<p:tagLst xmlns:a="http://schemas.openxmlformats.org/drawingml/2006/main" xmlns:r="http://schemas.openxmlformats.org/officeDocument/2006/relationships" xmlns:p="http://schemas.openxmlformats.org/presentationml/2006/main">
  <p:tag name="TIMING" val="|1.1"/>
</p:tagLst>
</file>

<file path=ppt/tags/tag9.xml><?xml version="1.0" encoding="utf-8"?>
<p:tagLst xmlns:a="http://schemas.openxmlformats.org/drawingml/2006/main" xmlns:r="http://schemas.openxmlformats.org/officeDocument/2006/relationships" xmlns:p="http://schemas.openxmlformats.org/presentationml/2006/main">
  <p:tag name="TIMING" val="|0.5"/>
</p:tagLst>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413</TotalTime>
  <Words>724</Words>
  <Application>Microsoft Office PowerPoint</Application>
  <PresentationFormat>Widescreen</PresentationFormat>
  <Paragraphs>44</Paragraphs>
  <Slides>17</Slides>
  <Notes>2</Notes>
  <HiddenSlides>0</HiddenSlides>
  <MMClips>17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Avenir Next LT Pro</vt:lpstr>
      <vt:lpstr>Calibri</vt:lpstr>
      <vt:lpstr>Söhne</vt:lpstr>
      <vt:lpstr>3DFloatVTI</vt:lpstr>
      <vt:lpstr>Dog breed Identification</vt:lpstr>
      <vt:lpstr>Problem Statement and Importance</vt:lpstr>
      <vt:lpstr>Dataset</vt:lpstr>
      <vt:lpstr>Sample Images from the dataset</vt:lpstr>
      <vt:lpstr>Sample CSV file</vt:lpstr>
      <vt:lpstr>Proposed Models</vt:lpstr>
      <vt:lpstr>Proposed Models</vt:lpstr>
      <vt:lpstr>Android App Preview – Home Screen</vt:lpstr>
      <vt:lpstr>Android App Preview – Capture Image</vt:lpstr>
      <vt:lpstr>Android App Preview – Select Images from Gallery</vt:lpstr>
      <vt:lpstr>Android App Preview – Predict dog breed</vt:lpstr>
      <vt:lpstr>Android App Preview</vt:lpstr>
      <vt:lpstr>Results</vt:lpstr>
      <vt:lpstr>Results</vt:lpstr>
      <vt:lpstr>Discussion</vt:lpstr>
      <vt:lpstr>Special Thanks to Professor Yan Huang and to the Teaching Assistants Riyad Bin Rafiq and Zhaomin Xiao.  This project helped us gain valuable experience in doing real world projects and using CNNs and Transfer Learning</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Dog breed Identification</dc:title>
  <dc:creator>Hari Kiran Keerthipati</dc:creator>
  <cp:lastModifiedBy>Keerthipati, Hari Kiran</cp:lastModifiedBy>
  <cp:revision>6</cp:revision>
  <dcterms:created xsi:type="dcterms:W3CDTF">2023-05-01T14:43:23Z</dcterms:created>
  <dcterms:modified xsi:type="dcterms:W3CDTF">2023-05-24T20:35:35Z</dcterms:modified>
</cp:coreProperties>
</file>

<file path=docProps/thumbnail.jpeg>
</file>